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charts/chart1.xml" ContentType="application/vnd.openxmlformats-officedocument.drawingml.chart+xml"/>
  <Override PartName="/ppt/embeddings/oleObject9.bin" ContentType="application/vnd.openxmlformats-officedocument.oleObject"/>
  <Override PartName="/ppt/charts/chart2.xml" ContentType="application/vnd.openxmlformats-officedocument.drawingml.chart+xml"/>
  <Override PartName="/ppt/embeddings/oleObject10.bin" ContentType="application/vnd.openxmlformats-officedocument.oleObject"/>
  <Override PartName="/ppt/charts/chart3.xml" ContentType="application/vnd.openxmlformats-officedocument.drawingml.chart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85" r:id="rId2"/>
    <p:sldMasterId id="2147483690" r:id="rId3"/>
    <p:sldMasterId id="2147483702" r:id="rId4"/>
    <p:sldMasterId id="2147483708" r:id="rId5"/>
    <p:sldMasterId id="2147483713" r:id="rId6"/>
  </p:sldMasterIdLst>
  <p:notesMasterIdLst>
    <p:notesMasterId r:id="rId90"/>
  </p:notesMasterIdLst>
  <p:handoutMasterIdLst>
    <p:handoutMasterId r:id="rId91"/>
  </p:handoutMasterIdLst>
  <p:sldIdLst>
    <p:sldId id="474" r:id="rId7"/>
    <p:sldId id="449" r:id="rId8"/>
    <p:sldId id="448" r:id="rId9"/>
    <p:sldId id="456" r:id="rId10"/>
    <p:sldId id="450" r:id="rId11"/>
    <p:sldId id="451" r:id="rId12"/>
    <p:sldId id="453" r:id="rId13"/>
    <p:sldId id="454" r:id="rId14"/>
    <p:sldId id="455" r:id="rId15"/>
    <p:sldId id="479" r:id="rId16"/>
    <p:sldId id="457" r:id="rId17"/>
    <p:sldId id="458" r:id="rId18"/>
    <p:sldId id="461" r:id="rId19"/>
    <p:sldId id="492" r:id="rId20"/>
    <p:sldId id="459" r:id="rId21"/>
    <p:sldId id="487" r:id="rId22"/>
    <p:sldId id="488" r:id="rId23"/>
    <p:sldId id="460" r:id="rId24"/>
    <p:sldId id="490" r:id="rId25"/>
    <p:sldId id="489" r:id="rId26"/>
    <p:sldId id="463" r:id="rId27"/>
    <p:sldId id="467" r:id="rId28"/>
    <p:sldId id="469" r:id="rId29"/>
    <p:sldId id="505" r:id="rId30"/>
    <p:sldId id="273" r:id="rId31"/>
    <p:sldId id="493" r:id="rId32"/>
    <p:sldId id="494" r:id="rId33"/>
    <p:sldId id="475" r:id="rId34"/>
    <p:sldId id="471" r:id="rId35"/>
    <p:sldId id="470" r:id="rId36"/>
    <p:sldId id="476" r:id="rId37"/>
    <p:sldId id="498" r:id="rId38"/>
    <p:sldId id="506" r:id="rId39"/>
    <p:sldId id="285" r:id="rId40"/>
    <p:sldId id="478" r:id="rId41"/>
    <p:sldId id="504" r:id="rId42"/>
    <p:sldId id="428" r:id="rId43"/>
    <p:sldId id="495" r:id="rId44"/>
    <p:sldId id="485" r:id="rId45"/>
    <p:sldId id="393" r:id="rId46"/>
    <p:sldId id="500" r:id="rId47"/>
    <p:sldId id="398" r:id="rId48"/>
    <p:sldId id="401" r:id="rId49"/>
    <p:sldId id="483" r:id="rId50"/>
    <p:sldId id="328" r:id="rId51"/>
    <p:sldId id="502" r:id="rId52"/>
    <p:sldId id="501" r:id="rId53"/>
    <p:sldId id="288" r:id="rId54"/>
    <p:sldId id="503" r:id="rId55"/>
    <p:sldId id="486" r:id="rId56"/>
    <p:sldId id="427" r:id="rId57"/>
    <p:sldId id="410" r:id="rId58"/>
    <p:sldId id="429" r:id="rId59"/>
    <p:sldId id="430" r:id="rId60"/>
    <p:sldId id="395" r:id="rId61"/>
    <p:sldId id="310" r:id="rId62"/>
    <p:sldId id="422" r:id="rId63"/>
    <p:sldId id="432" r:id="rId64"/>
    <p:sldId id="348" r:id="rId65"/>
    <p:sldId id="421" r:id="rId66"/>
    <p:sldId id="411" r:id="rId67"/>
    <p:sldId id="412" r:id="rId68"/>
    <p:sldId id="379" r:id="rId69"/>
    <p:sldId id="380" r:id="rId70"/>
    <p:sldId id="418" r:id="rId71"/>
    <p:sldId id="413" r:id="rId72"/>
    <p:sldId id="414" r:id="rId73"/>
    <p:sldId id="343" r:id="rId74"/>
    <p:sldId id="442" r:id="rId75"/>
    <p:sldId id="433" r:id="rId76"/>
    <p:sldId id="436" r:id="rId77"/>
    <p:sldId id="437" r:id="rId78"/>
    <p:sldId id="438" r:id="rId79"/>
    <p:sldId id="297" r:id="rId80"/>
    <p:sldId id="424" r:id="rId81"/>
    <p:sldId id="425" r:id="rId82"/>
    <p:sldId id="426" r:id="rId83"/>
    <p:sldId id="444" r:id="rId84"/>
    <p:sldId id="445" r:id="rId85"/>
    <p:sldId id="347" r:id="rId86"/>
    <p:sldId id="387" r:id="rId87"/>
    <p:sldId id="389" r:id="rId88"/>
    <p:sldId id="423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811"/>
    <a:srgbClr val="FF0000"/>
    <a:srgbClr val="B3B3B3"/>
    <a:srgbClr val="996633"/>
    <a:srgbClr val="000000"/>
    <a:srgbClr val="ACAC01"/>
    <a:srgbClr val="666666"/>
    <a:srgbClr val="FFFFFF"/>
    <a:srgbClr val="006E39"/>
    <a:srgbClr val="006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74" autoAdjust="0"/>
    <p:restoredTop sz="98549" autoAdjust="0"/>
  </p:normalViewPr>
  <p:slideViewPr>
    <p:cSldViewPr snapToGrid="0">
      <p:cViewPr varScale="1">
        <p:scale>
          <a:sx n="121" d="100"/>
          <a:sy n="121" d="100"/>
        </p:scale>
        <p:origin x="-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22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9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0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0544177408794743"/>
          <c:y val="0.000608956387720894"/>
          <c:w val="0.998911779018468"/>
          <c:h val="0.998781604691763"/>
        </c:manualLayout>
      </c:layout>
      <c:scatterChart>
        <c:scatterStyle val="smoothMarker"/>
        <c:varyColors val="0"/>
        <c:ser>
          <c:idx val="0"/>
          <c:order val="0"/>
          <c:spPr>
            <a:ln w="38100" cmpd="sng">
              <a:solidFill>
                <a:srgbClr val="3366FF"/>
              </a:solidFill>
              <a:prstDash val="solid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Sheet1!$C$1:$C$800</c:f>
              <c:numCache>
                <c:formatCode>General</c:formatCode>
                <c:ptCount val="800"/>
                <c:pt idx="0">
                  <c:v>0.0627905195293134</c:v>
                </c:pt>
                <c:pt idx="1">
                  <c:v>0.125333233564304</c:v>
                </c:pt>
                <c:pt idx="2">
                  <c:v>0.187381314585725</c:v>
                </c:pt>
                <c:pt idx="3">
                  <c:v>0.248689887164855</c:v>
                </c:pt>
                <c:pt idx="4">
                  <c:v>0.309016994374947</c:v>
                </c:pt>
                <c:pt idx="5">
                  <c:v>0.368124552684678</c:v>
                </c:pt>
                <c:pt idx="6">
                  <c:v>0.425779291565073</c:v>
                </c:pt>
                <c:pt idx="7">
                  <c:v>0.481753674101715</c:v>
                </c:pt>
                <c:pt idx="8">
                  <c:v>0.535826794978997</c:v>
                </c:pt>
                <c:pt idx="9">
                  <c:v>0.587785252292473</c:v>
                </c:pt>
                <c:pt idx="10">
                  <c:v>0.63742398974869</c:v>
                </c:pt>
                <c:pt idx="11">
                  <c:v>0.684547105928689</c:v>
                </c:pt>
                <c:pt idx="12">
                  <c:v>0.728968627421411</c:v>
                </c:pt>
                <c:pt idx="13">
                  <c:v>0.770513242775789</c:v>
                </c:pt>
                <c:pt idx="14">
                  <c:v>0.809016994374947</c:v>
                </c:pt>
                <c:pt idx="15">
                  <c:v>0.844327925502015</c:v>
                </c:pt>
                <c:pt idx="16">
                  <c:v>0.876306680043864</c:v>
                </c:pt>
                <c:pt idx="17">
                  <c:v>0.90482705246602</c:v>
                </c:pt>
                <c:pt idx="18">
                  <c:v>0.929776485888251</c:v>
                </c:pt>
                <c:pt idx="19">
                  <c:v>0.951056516295153</c:v>
                </c:pt>
                <c:pt idx="20">
                  <c:v>0.968583161128631</c:v>
                </c:pt>
                <c:pt idx="21">
                  <c:v>0.982287250728689</c:v>
                </c:pt>
                <c:pt idx="22">
                  <c:v>0.992114701314478</c:v>
                </c:pt>
                <c:pt idx="23">
                  <c:v>0.998026728428272</c:v>
                </c:pt>
                <c:pt idx="24">
                  <c:v>1.0</c:v>
                </c:pt>
                <c:pt idx="25">
                  <c:v>0.998026728428272</c:v>
                </c:pt>
                <c:pt idx="26">
                  <c:v>0.992114701314478</c:v>
                </c:pt>
                <c:pt idx="27">
                  <c:v>0.982287250728689</c:v>
                </c:pt>
                <c:pt idx="28">
                  <c:v>0.968583161128631</c:v>
                </c:pt>
                <c:pt idx="29">
                  <c:v>0.951056516295154</c:v>
                </c:pt>
                <c:pt idx="30">
                  <c:v>0.929776485888251</c:v>
                </c:pt>
                <c:pt idx="31">
                  <c:v>0.904827052466019</c:v>
                </c:pt>
                <c:pt idx="32">
                  <c:v>0.876306680043863</c:v>
                </c:pt>
                <c:pt idx="33">
                  <c:v>0.844327925502015</c:v>
                </c:pt>
                <c:pt idx="34">
                  <c:v>0.809016994374947</c:v>
                </c:pt>
                <c:pt idx="35">
                  <c:v>0.770513242775789</c:v>
                </c:pt>
                <c:pt idx="36">
                  <c:v>0.728968627421411</c:v>
                </c:pt>
                <c:pt idx="37">
                  <c:v>0.684547105928689</c:v>
                </c:pt>
                <c:pt idx="38">
                  <c:v>0.63742398974869</c:v>
                </c:pt>
                <c:pt idx="39">
                  <c:v>0.587785252292473</c:v>
                </c:pt>
                <c:pt idx="40">
                  <c:v>0.535826794978997</c:v>
                </c:pt>
                <c:pt idx="41">
                  <c:v>0.481753674101715</c:v>
                </c:pt>
                <c:pt idx="42">
                  <c:v>0.425779291565073</c:v>
                </c:pt>
                <c:pt idx="43">
                  <c:v>0.368124552684678</c:v>
                </c:pt>
                <c:pt idx="44">
                  <c:v>0.309016994374947</c:v>
                </c:pt>
                <c:pt idx="45">
                  <c:v>0.248689887164855</c:v>
                </c:pt>
                <c:pt idx="46">
                  <c:v>0.187381314585725</c:v>
                </c:pt>
                <c:pt idx="47">
                  <c:v>0.125333233564305</c:v>
                </c:pt>
                <c:pt idx="48">
                  <c:v>0.0627905195293136</c:v>
                </c:pt>
                <c:pt idx="49">
                  <c:v>1.22514845490862E-16</c:v>
                </c:pt>
                <c:pt idx="50">
                  <c:v>-0.0627905195293133</c:v>
                </c:pt>
                <c:pt idx="51">
                  <c:v>-0.125333233564304</c:v>
                </c:pt>
                <c:pt idx="52">
                  <c:v>-0.187381314585725</c:v>
                </c:pt>
                <c:pt idx="53">
                  <c:v>-0.248689887164855</c:v>
                </c:pt>
                <c:pt idx="54">
                  <c:v>-0.309016994374947</c:v>
                </c:pt>
                <c:pt idx="55">
                  <c:v>-0.368124552684678</c:v>
                </c:pt>
                <c:pt idx="56">
                  <c:v>-0.425779291565072</c:v>
                </c:pt>
                <c:pt idx="57">
                  <c:v>-0.481753674101715</c:v>
                </c:pt>
                <c:pt idx="58">
                  <c:v>-0.535826794978996</c:v>
                </c:pt>
                <c:pt idx="59">
                  <c:v>-0.587785252292473</c:v>
                </c:pt>
                <c:pt idx="60">
                  <c:v>-0.63742398974869</c:v>
                </c:pt>
                <c:pt idx="61">
                  <c:v>-0.684547105928688</c:v>
                </c:pt>
                <c:pt idx="62">
                  <c:v>-0.728968627421411</c:v>
                </c:pt>
                <c:pt idx="63">
                  <c:v>-0.770513242775789</c:v>
                </c:pt>
                <c:pt idx="64">
                  <c:v>-0.809016994374947</c:v>
                </c:pt>
                <c:pt idx="65">
                  <c:v>-0.844327925502015</c:v>
                </c:pt>
                <c:pt idx="66">
                  <c:v>-0.876306680043864</c:v>
                </c:pt>
                <c:pt idx="67">
                  <c:v>-0.90482705246602</c:v>
                </c:pt>
                <c:pt idx="68">
                  <c:v>-0.929776485888251</c:v>
                </c:pt>
                <c:pt idx="69">
                  <c:v>-0.951056516295153</c:v>
                </c:pt>
                <c:pt idx="70">
                  <c:v>-0.968583161128631</c:v>
                </c:pt>
                <c:pt idx="71">
                  <c:v>-0.982287250728689</c:v>
                </c:pt>
                <c:pt idx="72">
                  <c:v>-0.992114701314478</c:v>
                </c:pt>
                <c:pt idx="73">
                  <c:v>-0.998026728428272</c:v>
                </c:pt>
                <c:pt idx="74">
                  <c:v>-1.0</c:v>
                </c:pt>
                <c:pt idx="75">
                  <c:v>-0.998026728428272</c:v>
                </c:pt>
                <c:pt idx="76">
                  <c:v>-0.992114701314478</c:v>
                </c:pt>
                <c:pt idx="77">
                  <c:v>-0.982287250728689</c:v>
                </c:pt>
                <c:pt idx="78">
                  <c:v>-0.968583161128631</c:v>
                </c:pt>
                <c:pt idx="79">
                  <c:v>-0.951056516295154</c:v>
                </c:pt>
                <c:pt idx="80">
                  <c:v>-0.929776485888252</c:v>
                </c:pt>
                <c:pt idx="81">
                  <c:v>-0.90482705246602</c:v>
                </c:pt>
                <c:pt idx="82">
                  <c:v>-0.876306680043863</c:v>
                </c:pt>
                <c:pt idx="83">
                  <c:v>-0.844327925502015</c:v>
                </c:pt>
                <c:pt idx="84">
                  <c:v>-0.809016994374948</c:v>
                </c:pt>
                <c:pt idx="85">
                  <c:v>-0.77051324277579</c:v>
                </c:pt>
                <c:pt idx="86">
                  <c:v>-0.728968627421412</c:v>
                </c:pt>
                <c:pt idx="87">
                  <c:v>-0.684547105928689</c:v>
                </c:pt>
                <c:pt idx="88">
                  <c:v>-0.63742398974869</c:v>
                </c:pt>
                <c:pt idx="89">
                  <c:v>-0.587785252292473</c:v>
                </c:pt>
                <c:pt idx="90">
                  <c:v>-0.535826794978997</c:v>
                </c:pt>
                <c:pt idx="91">
                  <c:v>-0.481753674101716</c:v>
                </c:pt>
                <c:pt idx="92">
                  <c:v>-0.425779291565073</c:v>
                </c:pt>
                <c:pt idx="93">
                  <c:v>-0.368124552684678</c:v>
                </c:pt>
                <c:pt idx="94">
                  <c:v>-0.309016994374948</c:v>
                </c:pt>
                <c:pt idx="95">
                  <c:v>-0.248689887164855</c:v>
                </c:pt>
                <c:pt idx="96">
                  <c:v>-0.187381314585725</c:v>
                </c:pt>
                <c:pt idx="97">
                  <c:v>-0.125333233564305</c:v>
                </c:pt>
                <c:pt idx="98">
                  <c:v>-0.0627905195293133</c:v>
                </c:pt>
                <c:pt idx="99">
                  <c:v>-2.45029690981724E-16</c:v>
                </c:pt>
                <c:pt idx="100">
                  <c:v>0.0627905195293128</c:v>
                </c:pt>
                <c:pt idx="101">
                  <c:v>0.125333233564304</c:v>
                </c:pt>
                <c:pt idx="102">
                  <c:v>0.187381314585724</c:v>
                </c:pt>
                <c:pt idx="103">
                  <c:v>0.248689887164855</c:v>
                </c:pt>
                <c:pt idx="104">
                  <c:v>0.309016994374947</c:v>
                </c:pt>
                <c:pt idx="105">
                  <c:v>0.368124552684678</c:v>
                </c:pt>
                <c:pt idx="106">
                  <c:v>0.425779291565073</c:v>
                </c:pt>
                <c:pt idx="107">
                  <c:v>0.481753674101715</c:v>
                </c:pt>
                <c:pt idx="108">
                  <c:v>0.535826794978996</c:v>
                </c:pt>
                <c:pt idx="109">
                  <c:v>0.587785252292473</c:v>
                </c:pt>
                <c:pt idx="110">
                  <c:v>0.63742398974869</c:v>
                </c:pt>
                <c:pt idx="111">
                  <c:v>0.684547105928689</c:v>
                </c:pt>
                <c:pt idx="112">
                  <c:v>0.728968627421411</c:v>
                </c:pt>
                <c:pt idx="113">
                  <c:v>0.770513242775789</c:v>
                </c:pt>
                <c:pt idx="114">
                  <c:v>0.809016994374948</c:v>
                </c:pt>
                <c:pt idx="115">
                  <c:v>0.844327925502015</c:v>
                </c:pt>
                <c:pt idx="116">
                  <c:v>0.876306680043864</c:v>
                </c:pt>
                <c:pt idx="117">
                  <c:v>0.904827052466019</c:v>
                </c:pt>
                <c:pt idx="118">
                  <c:v>0.929776485888251</c:v>
                </c:pt>
                <c:pt idx="119">
                  <c:v>0.951056516295153</c:v>
                </c:pt>
                <c:pt idx="120">
                  <c:v>0.968583161128631</c:v>
                </c:pt>
                <c:pt idx="121">
                  <c:v>0.982287250728689</c:v>
                </c:pt>
                <c:pt idx="122">
                  <c:v>0.992114701314478</c:v>
                </c:pt>
                <c:pt idx="123">
                  <c:v>0.998026728428272</c:v>
                </c:pt>
                <c:pt idx="124">
                  <c:v>1.0</c:v>
                </c:pt>
                <c:pt idx="125">
                  <c:v>0.998026728428272</c:v>
                </c:pt>
                <c:pt idx="126">
                  <c:v>0.992114701314478</c:v>
                </c:pt>
                <c:pt idx="127">
                  <c:v>0.982287250728689</c:v>
                </c:pt>
                <c:pt idx="128">
                  <c:v>0.968583161128631</c:v>
                </c:pt>
                <c:pt idx="129">
                  <c:v>0.951056516295154</c:v>
                </c:pt>
                <c:pt idx="130">
                  <c:v>0.929776485888252</c:v>
                </c:pt>
                <c:pt idx="131">
                  <c:v>0.904827052466019</c:v>
                </c:pt>
                <c:pt idx="132">
                  <c:v>0.876306680043863</c:v>
                </c:pt>
                <c:pt idx="133">
                  <c:v>0.844327925502015</c:v>
                </c:pt>
                <c:pt idx="134">
                  <c:v>0.809016994374948</c:v>
                </c:pt>
                <c:pt idx="135">
                  <c:v>0.770513242775789</c:v>
                </c:pt>
                <c:pt idx="136">
                  <c:v>0.728968627421411</c:v>
                </c:pt>
                <c:pt idx="137">
                  <c:v>0.684547105928688</c:v>
                </c:pt>
                <c:pt idx="138">
                  <c:v>0.63742398974869</c:v>
                </c:pt>
                <c:pt idx="139">
                  <c:v>0.587785252292473</c:v>
                </c:pt>
                <c:pt idx="140">
                  <c:v>0.535826794978997</c:v>
                </c:pt>
                <c:pt idx="141">
                  <c:v>0.481753674101715</c:v>
                </c:pt>
                <c:pt idx="142">
                  <c:v>0.425779291565072</c:v>
                </c:pt>
                <c:pt idx="143">
                  <c:v>0.368124552684678</c:v>
                </c:pt>
                <c:pt idx="144">
                  <c:v>0.309016994374948</c:v>
                </c:pt>
                <c:pt idx="145">
                  <c:v>0.248689887164855</c:v>
                </c:pt>
                <c:pt idx="146">
                  <c:v>0.187381314585724</c:v>
                </c:pt>
                <c:pt idx="147">
                  <c:v>0.125333233564304</c:v>
                </c:pt>
                <c:pt idx="148">
                  <c:v>0.0627905195293134</c:v>
                </c:pt>
                <c:pt idx="149">
                  <c:v>3.67544536472586E-16</c:v>
                </c:pt>
                <c:pt idx="150">
                  <c:v>-0.0627905195293126</c:v>
                </c:pt>
                <c:pt idx="151">
                  <c:v>-0.125333233564303</c:v>
                </c:pt>
                <c:pt idx="152">
                  <c:v>-0.187381314585725</c:v>
                </c:pt>
                <c:pt idx="153">
                  <c:v>-0.248689887164855</c:v>
                </c:pt>
                <c:pt idx="154">
                  <c:v>-0.309016994374947</c:v>
                </c:pt>
                <c:pt idx="155">
                  <c:v>-0.368124552684677</c:v>
                </c:pt>
                <c:pt idx="156">
                  <c:v>-0.425779291565072</c:v>
                </c:pt>
                <c:pt idx="157">
                  <c:v>-0.481753674101716</c:v>
                </c:pt>
                <c:pt idx="158">
                  <c:v>-0.535826794978997</c:v>
                </c:pt>
                <c:pt idx="159">
                  <c:v>-0.587785252292473</c:v>
                </c:pt>
                <c:pt idx="160">
                  <c:v>-0.637423989748689</c:v>
                </c:pt>
                <c:pt idx="161">
                  <c:v>-0.684547105928688</c:v>
                </c:pt>
                <c:pt idx="162">
                  <c:v>-0.72896862742141</c:v>
                </c:pt>
                <c:pt idx="163">
                  <c:v>-0.770513242775788</c:v>
                </c:pt>
                <c:pt idx="164">
                  <c:v>-0.809016994374946</c:v>
                </c:pt>
                <c:pt idx="165">
                  <c:v>-0.844327925502016</c:v>
                </c:pt>
                <c:pt idx="166">
                  <c:v>-0.876306680043864</c:v>
                </c:pt>
                <c:pt idx="167">
                  <c:v>-0.90482705246602</c:v>
                </c:pt>
                <c:pt idx="168">
                  <c:v>-0.929776485888251</c:v>
                </c:pt>
                <c:pt idx="169">
                  <c:v>-0.951056516295153</c:v>
                </c:pt>
                <c:pt idx="170">
                  <c:v>-0.968583161128631</c:v>
                </c:pt>
                <c:pt idx="171">
                  <c:v>-0.982287250728688</c:v>
                </c:pt>
                <c:pt idx="172">
                  <c:v>-0.992114701314478</c:v>
                </c:pt>
                <c:pt idx="173">
                  <c:v>-0.998026728428271</c:v>
                </c:pt>
                <c:pt idx="174">
                  <c:v>-1.0</c:v>
                </c:pt>
                <c:pt idx="175">
                  <c:v>-0.998026728428272</c:v>
                </c:pt>
                <c:pt idx="176">
                  <c:v>-0.992114701314478</c:v>
                </c:pt>
                <c:pt idx="177">
                  <c:v>-0.982287250728689</c:v>
                </c:pt>
                <c:pt idx="178">
                  <c:v>-0.968583161128631</c:v>
                </c:pt>
                <c:pt idx="179">
                  <c:v>-0.951056516295154</c:v>
                </c:pt>
                <c:pt idx="180">
                  <c:v>-0.929776485888252</c:v>
                </c:pt>
                <c:pt idx="181">
                  <c:v>-0.90482705246602</c:v>
                </c:pt>
                <c:pt idx="182">
                  <c:v>-0.876306680043864</c:v>
                </c:pt>
                <c:pt idx="183">
                  <c:v>-0.844327925502016</c:v>
                </c:pt>
                <c:pt idx="184">
                  <c:v>-0.809016994374948</c:v>
                </c:pt>
                <c:pt idx="185">
                  <c:v>-0.77051324277579</c:v>
                </c:pt>
                <c:pt idx="186">
                  <c:v>-0.728968627421411</c:v>
                </c:pt>
                <c:pt idx="187">
                  <c:v>-0.684547105928688</c:v>
                </c:pt>
                <c:pt idx="188">
                  <c:v>-0.63742398974869</c:v>
                </c:pt>
                <c:pt idx="189">
                  <c:v>-0.587785252292473</c:v>
                </c:pt>
                <c:pt idx="190">
                  <c:v>-0.535826794978997</c:v>
                </c:pt>
                <c:pt idx="191">
                  <c:v>-0.481753674101716</c:v>
                </c:pt>
                <c:pt idx="192">
                  <c:v>-0.425779291565074</c:v>
                </c:pt>
                <c:pt idx="193">
                  <c:v>-0.368124552684678</c:v>
                </c:pt>
                <c:pt idx="194">
                  <c:v>-0.309016994374948</c:v>
                </c:pt>
                <c:pt idx="195">
                  <c:v>-0.248689887164856</c:v>
                </c:pt>
                <c:pt idx="196">
                  <c:v>-0.187381314585726</c:v>
                </c:pt>
                <c:pt idx="197">
                  <c:v>-0.125333233564304</c:v>
                </c:pt>
                <c:pt idx="198">
                  <c:v>-0.0627905195293135</c:v>
                </c:pt>
                <c:pt idx="199">
                  <c:v>-4.90059381963449E-16</c:v>
                </c:pt>
                <c:pt idx="200">
                  <c:v>0.0627905195293125</c:v>
                </c:pt>
                <c:pt idx="201">
                  <c:v>0.125333233564303</c:v>
                </c:pt>
                <c:pt idx="202">
                  <c:v>0.187381314585725</c:v>
                </c:pt>
                <c:pt idx="203">
                  <c:v>0.248689887164855</c:v>
                </c:pt>
                <c:pt idx="204">
                  <c:v>0.309016994374947</c:v>
                </c:pt>
                <c:pt idx="205">
                  <c:v>0.368124552684677</c:v>
                </c:pt>
                <c:pt idx="206">
                  <c:v>0.425779291565072</c:v>
                </c:pt>
                <c:pt idx="207">
                  <c:v>0.481753674101715</c:v>
                </c:pt>
                <c:pt idx="208">
                  <c:v>0.535826794978996</c:v>
                </c:pt>
                <c:pt idx="209">
                  <c:v>0.587785252292473</c:v>
                </c:pt>
                <c:pt idx="210">
                  <c:v>0.637423989748689</c:v>
                </c:pt>
                <c:pt idx="211">
                  <c:v>0.684547105928689</c:v>
                </c:pt>
                <c:pt idx="212">
                  <c:v>0.728968627421412</c:v>
                </c:pt>
                <c:pt idx="213">
                  <c:v>0.770513242775789</c:v>
                </c:pt>
                <c:pt idx="214">
                  <c:v>0.809016994374947</c:v>
                </c:pt>
                <c:pt idx="215">
                  <c:v>0.844327925502015</c:v>
                </c:pt>
                <c:pt idx="216">
                  <c:v>0.876306680043863</c:v>
                </c:pt>
                <c:pt idx="217">
                  <c:v>0.904827052466019</c:v>
                </c:pt>
                <c:pt idx="218">
                  <c:v>0.929776485888251</c:v>
                </c:pt>
                <c:pt idx="219">
                  <c:v>0.951056516295153</c:v>
                </c:pt>
                <c:pt idx="220">
                  <c:v>0.968583161128631</c:v>
                </c:pt>
                <c:pt idx="221">
                  <c:v>0.982287250728689</c:v>
                </c:pt>
                <c:pt idx="222">
                  <c:v>0.992114701314478</c:v>
                </c:pt>
                <c:pt idx="223">
                  <c:v>0.998026728428272</c:v>
                </c:pt>
                <c:pt idx="224">
                  <c:v>1.0</c:v>
                </c:pt>
                <c:pt idx="225">
                  <c:v>0.998026728428272</c:v>
                </c:pt>
                <c:pt idx="226">
                  <c:v>0.992114701314478</c:v>
                </c:pt>
                <c:pt idx="227">
                  <c:v>0.982287250728689</c:v>
                </c:pt>
                <c:pt idx="228">
                  <c:v>0.968583161128632</c:v>
                </c:pt>
                <c:pt idx="229">
                  <c:v>0.951056516295153</c:v>
                </c:pt>
                <c:pt idx="230">
                  <c:v>0.929776485888251</c:v>
                </c:pt>
                <c:pt idx="231">
                  <c:v>0.904827052466019</c:v>
                </c:pt>
                <c:pt idx="232">
                  <c:v>0.876306680043863</c:v>
                </c:pt>
                <c:pt idx="233">
                  <c:v>0.844327925502015</c:v>
                </c:pt>
                <c:pt idx="234">
                  <c:v>0.809016994374948</c:v>
                </c:pt>
                <c:pt idx="235">
                  <c:v>0.77051324277579</c:v>
                </c:pt>
                <c:pt idx="236">
                  <c:v>0.728968627421412</c:v>
                </c:pt>
                <c:pt idx="237">
                  <c:v>0.68454710592869</c:v>
                </c:pt>
                <c:pt idx="238">
                  <c:v>0.637423989748691</c:v>
                </c:pt>
                <c:pt idx="239">
                  <c:v>0.587785252292475</c:v>
                </c:pt>
                <c:pt idx="240">
                  <c:v>0.535826794978996</c:v>
                </c:pt>
                <c:pt idx="241">
                  <c:v>0.481753674101715</c:v>
                </c:pt>
                <c:pt idx="242">
                  <c:v>0.425779291565073</c:v>
                </c:pt>
                <c:pt idx="243">
                  <c:v>0.368124552684678</c:v>
                </c:pt>
                <c:pt idx="244">
                  <c:v>0.309016994374948</c:v>
                </c:pt>
                <c:pt idx="245">
                  <c:v>0.248689887164856</c:v>
                </c:pt>
                <c:pt idx="246">
                  <c:v>0.187381314585726</c:v>
                </c:pt>
                <c:pt idx="247">
                  <c:v>0.125333233564306</c:v>
                </c:pt>
                <c:pt idx="248">
                  <c:v>0.0627905195293154</c:v>
                </c:pt>
                <c:pt idx="249">
                  <c:v>2.38893106685456E-15</c:v>
                </c:pt>
                <c:pt idx="250">
                  <c:v>-0.0627905195293142</c:v>
                </c:pt>
                <c:pt idx="251">
                  <c:v>-0.125333233564305</c:v>
                </c:pt>
                <c:pt idx="252">
                  <c:v>-0.187381314585725</c:v>
                </c:pt>
                <c:pt idx="253">
                  <c:v>-0.248689887164854</c:v>
                </c:pt>
                <c:pt idx="254">
                  <c:v>-0.309016994374948</c:v>
                </c:pt>
                <c:pt idx="255">
                  <c:v>-0.368124552684679</c:v>
                </c:pt>
                <c:pt idx="256">
                  <c:v>-0.425779291565073</c:v>
                </c:pt>
                <c:pt idx="257">
                  <c:v>-0.481753674101715</c:v>
                </c:pt>
                <c:pt idx="258">
                  <c:v>-0.535826794978996</c:v>
                </c:pt>
                <c:pt idx="259">
                  <c:v>-0.587785252292473</c:v>
                </c:pt>
                <c:pt idx="260">
                  <c:v>-0.637423989748689</c:v>
                </c:pt>
                <c:pt idx="261">
                  <c:v>-0.684547105928688</c:v>
                </c:pt>
                <c:pt idx="262">
                  <c:v>-0.728968627421413</c:v>
                </c:pt>
                <c:pt idx="263">
                  <c:v>-0.77051324277579</c:v>
                </c:pt>
                <c:pt idx="264">
                  <c:v>-0.809016994374948</c:v>
                </c:pt>
                <c:pt idx="265">
                  <c:v>-0.844327925502015</c:v>
                </c:pt>
                <c:pt idx="266">
                  <c:v>-0.876306680043864</c:v>
                </c:pt>
                <c:pt idx="267">
                  <c:v>-0.90482705246602</c:v>
                </c:pt>
                <c:pt idx="268">
                  <c:v>-0.929776485888251</c:v>
                </c:pt>
                <c:pt idx="269">
                  <c:v>-0.951056516295153</c:v>
                </c:pt>
                <c:pt idx="270">
                  <c:v>-0.968583161128631</c:v>
                </c:pt>
                <c:pt idx="271">
                  <c:v>-0.982287250728689</c:v>
                </c:pt>
                <c:pt idx="272">
                  <c:v>-0.992114701314478</c:v>
                </c:pt>
                <c:pt idx="273">
                  <c:v>-0.998026728428272</c:v>
                </c:pt>
                <c:pt idx="274">
                  <c:v>-1.0</c:v>
                </c:pt>
                <c:pt idx="275">
                  <c:v>-0.998026728428272</c:v>
                </c:pt>
                <c:pt idx="276">
                  <c:v>-0.992114701314478</c:v>
                </c:pt>
                <c:pt idx="277">
                  <c:v>-0.982287250728689</c:v>
                </c:pt>
                <c:pt idx="278">
                  <c:v>-0.968583161128631</c:v>
                </c:pt>
                <c:pt idx="279">
                  <c:v>-0.951056516295154</c:v>
                </c:pt>
                <c:pt idx="280">
                  <c:v>-0.929776485888252</c:v>
                </c:pt>
                <c:pt idx="281">
                  <c:v>-0.90482705246602</c:v>
                </c:pt>
                <c:pt idx="282">
                  <c:v>-0.876306680043863</c:v>
                </c:pt>
                <c:pt idx="283">
                  <c:v>-0.844327925502014</c:v>
                </c:pt>
                <c:pt idx="284">
                  <c:v>-0.809016994374947</c:v>
                </c:pt>
                <c:pt idx="285">
                  <c:v>-0.770513242775789</c:v>
                </c:pt>
                <c:pt idx="286">
                  <c:v>-0.728968627421411</c:v>
                </c:pt>
                <c:pt idx="287">
                  <c:v>-0.684547105928689</c:v>
                </c:pt>
                <c:pt idx="288">
                  <c:v>-0.63742398974869</c:v>
                </c:pt>
                <c:pt idx="289">
                  <c:v>-0.587785252292474</c:v>
                </c:pt>
                <c:pt idx="290">
                  <c:v>-0.535826794978998</c:v>
                </c:pt>
                <c:pt idx="291">
                  <c:v>-0.481753674101717</c:v>
                </c:pt>
                <c:pt idx="292">
                  <c:v>-0.425779291565074</c:v>
                </c:pt>
                <c:pt idx="293">
                  <c:v>-0.368124552684677</c:v>
                </c:pt>
                <c:pt idx="294">
                  <c:v>-0.309016994374946</c:v>
                </c:pt>
                <c:pt idx="295">
                  <c:v>-0.248689887164854</c:v>
                </c:pt>
                <c:pt idx="296">
                  <c:v>-0.187381314585724</c:v>
                </c:pt>
                <c:pt idx="297">
                  <c:v>-0.125333233564304</c:v>
                </c:pt>
                <c:pt idx="298">
                  <c:v>-0.0627905195293137</c:v>
                </c:pt>
                <c:pt idx="299">
                  <c:v>-7.35089072945223E-16</c:v>
                </c:pt>
                <c:pt idx="300">
                  <c:v>0.0627905195293123</c:v>
                </c:pt>
                <c:pt idx="301">
                  <c:v>0.125333233564303</c:v>
                </c:pt>
                <c:pt idx="302">
                  <c:v>0.187381314585723</c:v>
                </c:pt>
                <c:pt idx="303">
                  <c:v>0.248689887164853</c:v>
                </c:pt>
                <c:pt idx="304">
                  <c:v>0.309016994374948</c:v>
                </c:pt>
                <c:pt idx="305">
                  <c:v>0.368124552684679</c:v>
                </c:pt>
                <c:pt idx="306">
                  <c:v>0.425779291565073</c:v>
                </c:pt>
                <c:pt idx="307">
                  <c:v>0.481753674101715</c:v>
                </c:pt>
                <c:pt idx="308">
                  <c:v>0.535826794978996</c:v>
                </c:pt>
                <c:pt idx="309">
                  <c:v>0.587785252292472</c:v>
                </c:pt>
                <c:pt idx="310">
                  <c:v>0.637423989748689</c:v>
                </c:pt>
                <c:pt idx="311">
                  <c:v>0.684547105928688</c:v>
                </c:pt>
                <c:pt idx="312">
                  <c:v>0.72896862742141</c:v>
                </c:pt>
                <c:pt idx="313">
                  <c:v>0.770513242775788</c:v>
                </c:pt>
                <c:pt idx="314">
                  <c:v>0.809016994374948</c:v>
                </c:pt>
                <c:pt idx="315">
                  <c:v>0.844327925502015</c:v>
                </c:pt>
                <c:pt idx="316">
                  <c:v>0.876306680043864</c:v>
                </c:pt>
                <c:pt idx="317">
                  <c:v>0.904827052466019</c:v>
                </c:pt>
                <c:pt idx="318">
                  <c:v>0.929776485888251</c:v>
                </c:pt>
                <c:pt idx="319">
                  <c:v>0.951056516295153</c:v>
                </c:pt>
                <c:pt idx="320">
                  <c:v>0.968583161128631</c:v>
                </c:pt>
                <c:pt idx="321">
                  <c:v>0.982287250728688</c:v>
                </c:pt>
                <c:pt idx="322">
                  <c:v>0.992114701314477</c:v>
                </c:pt>
                <c:pt idx="323">
                  <c:v>0.998026728428271</c:v>
                </c:pt>
                <c:pt idx="324">
                  <c:v>1.0</c:v>
                </c:pt>
                <c:pt idx="325">
                  <c:v>0.998026728428272</c:v>
                </c:pt>
                <c:pt idx="326">
                  <c:v>0.992114701314478</c:v>
                </c:pt>
                <c:pt idx="327">
                  <c:v>0.982287250728689</c:v>
                </c:pt>
                <c:pt idx="328">
                  <c:v>0.968583161128631</c:v>
                </c:pt>
                <c:pt idx="329">
                  <c:v>0.951056516295155</c:v>
                </c:pt>
                <c:pt idx="330">
                  <c:v>0.929776485888252</c:v>
                </c:pt>
                <c:pt idx="331">
                  <c:v>0.904827052466019</c:v>
                </c:pt>
                <c:pt idx="332">
                  <c:v>0.876306680043864</c:v>
                </c:pt>
                <c:pt idx="333">
                  <c:v>0.844327925502014</c:v>
                </c:pt>
                <c:pt idx="334">
                  <c:v>0.809016994374949</c:v>
                </c:pt>
                <c:pt idx="335">
                  <c:v>0.770513242775789</c:v>
                </c:pt>
                <c:pt idx="336">
                  <c:v>0.728968627421414</c:v>
                </c:pt>
                <c:pt idx="337">
                  <c:v>0.684547105928689</c:v>
                </c:pt>
                <c:pt idx="338">
                  <c:v>0.637423989748693</c:v>
                </c:pt>
                <c:pt idx="339">
                  <c:v>0.587785252292474</c:v>
                </c:pt>
                <c:pt idx="340">
                  <c:v>0.535826794979001</c:v>
                </c:pt>
                <c:pt idx="341">
                  <c:v>0.481753674101717</c:v>
                </c:pt>
                <c:pt idx="342">
                  <c:v>0.425779291565071</c:v>
                </c:pt>
                <c:pt idx="343">
                  <c:v>0.36812455268468</c:v>
                </c:pt>
                <c:pt idx="344">
                  <c:v>0.309016994374947</c:v>
                </c:pt>
                <c:pt idx="345">
                  <c:v>0.248689887164858</c:v>
                </c:pt>
                <c:pt idx="346">
                  <c:v>0.187381314585724</c:v>
                </c:pt>
                <c:pt idx="347">
                  <c:v>0.125333233564308</c:v>
                </c:pt>
                <c:pt idx="348">
                  <c:v>0.0627905195293139</c:v>
                </c:pt>
                <c:pt idx="349">
                  <c:v>4.41031759723654E-15</c:v>
                </c:pt>
                <c:pt idx="350">
                  <c:v>-0.0627905195293122</c:v>
                </c:pt>
                <c:pt idx="351">
                  <c:v>-0.125333233564303</c:v>
                </c:pt>
                <c:pt idx="352">
                  <c:v>-0.187381314585723</c:v>
                </c:pt>
                <c:pt idx="353">
                  <c:v>-0.248689887164856</c:v>
                </c:pt>
                <c:pt idx="354">
                  <c:v>-0.309016994374945</c:v>
                </c:pt>
                <c:pt idx="355">
                  <c:v>-0.368124552684678</c:v>
                </c:pt>
                <c:pt idx="356">
                  <c:v>-0.42577929156507</c:v>
                </c:pt>
                <c:pt idx="357">
                  <c:v>-0.481753674101715</c:v>
                </c:pt>
                <c:pt idx="358">
                  <c:v>-0.535826794978993</c:v>
                </c:pt>
                <c:pt idx="359">
                  <c:v>-0.587785252292472</c:v>
                </c:pt>
                <c:pt idx="360">
                  <c:v>-0.637423989748689</c:v>
                </c:pt>
                <c:pt idx="361">
                  <c:v>-0.684547105928687</c:v>
                </c:pt>
                <c:pt idx="362">
                  <c:v>-0.728968627421413</c:v>
                </c:pt>
                <c:pt idx="363">
                  <c:v>-0.770513242775788</c:v>
                </c:pt>
                <c:pt idx="364">
                  <c:v>-0.809016994374948</c:v>
                </c:pt>
                <c:pt idx="365">
                  <c:v>-0.844327925502013</c:v>
                </c:pt>
                <c:pt idx="366">
                  <c:v>-0.876306680043864</c:v>
                </c:pt>
                <c:pt idx="367">
                  <c:v>-0.904827052466018</c:v>
                </c:pt>
                <c:pt idx="368">
                  <c:v>-0.929776485888251</c:v>
                </c:pt>
                <c:pt idx="369">
                  <c:v>-0.951056516295153</c:v>
                </c:pt>
                <c:pt idx="370">
                  <c:v>-0.968583161128631</c:v>
                </c:pt>
                <c:pt idx="371">
                  <c:v>-0.982287250728688</c:v>
                </c:pt>
                <c:pt idx="372">
                  <c:v>-0.992114701314477</c:v>
                </c:pt>
                <c:pt idx="373">
                  <c:v>-0.998026728428272</c:v>
                </c:pt>
                <c:pt idx="374">
                  <c:v>-1.0</c:v>
                </c:pt>
                <c:pt idx="375">
                  <c:v>-0.998026728428272</c:v>
                </c:pt>
                <c:pt idx="376">
                  <c:v>-0.992114701314478</c:v>
                </c:pt>
                <c:pt idx="377">
                  <c:v>-0.982287250728689</c:v>
                </c:pt>
                <c:pt idx="378">
                  <c:v>-0.968583161128631</c:v>
                </c:pt>
                <c:pt idx="379">
                  <c:v>-0.951056516295154</c:v>
                </c:pt>
                <c:pt idx="380">
                  <c:v>-0.929776485888252</c:v>
                </c:pt>
                <c:pt idx="381">
                  <c:v>-0.90482705246602</c:v>
                </c:pt>
                <c:pt idx="382">
                  <c:v>-0.876306680043865</c:v>
                </c:pt>
                <c:pt idx="383">
                  <c:v>-0.844327925502016</c:v>
                </c:pt>
                <c:pt idx="384">
                  <c:v>-0.809016994374947</c:v>
                </c:pt>
                <c:pt idx="385">
                  <c:v>-0.770513242775791</c:v>
                </c:pt>
                <c:pt idx="386">
                  <c:v>-0.728968627421411</c:v>
                </c:pt>
                <c:pt idx="387">
                  <c:v>-0.684547105928689</c:v>
                </c:pt>
                <c:pt idx="388">
                  <c:v>-0.63742398974869</c:v>
                </c:pt>
                <c:pt idx="389">
                  <c:v>-0.587785252292474</c:v>
                </c:pt>
                <c:pt idx="390">
                  <c:v>-0.535826794978998</c:v>
                </c:pt>
                <c:pt idx="391">
                  <c:v>-0.481753674101717</c:v>
                </c:pt>
                <c:pt idx="392">
                  <c:v>-0.425779291565074</c:v>
                </c:pt>
                <c:pt idx="393">
                  <c:v>-0.36812455268468</c:v>
                </c:pt>
                <c:pt idx="394">
                  <c:v>-0.30901699437495</c:v>
                </c:pt>
                <c:pt idx="395">
                  <c:v>-0.248689887164854</c:v>
                </c:pt>
                <c:pt idx="396">
                  <c:v>-0.187381314585725</c:v>
                </c:pt>
                <c:pt idx="397">
                  <c:v>-0.125333233564304</c:v>
                </c:pt>
                <c:pt idx="398">
                  <c:v>-0.062790519529314</c:v>
                </c:pt>
                <c:pt idx="399">
                  <c:v>-9.80118763926954E-16</c:v>
                </c:pt>
                <c:pt idx="400">
                  <c:v>0.062790519529312</c:v>
                </c:pt>
                <c:pt idx="401">
                  <c:v>0.125333233564303</c:v>
                </c:pt>
                <c:pt idx="402">
                  <c:v>0.187381314585723</c:v>
                </c:pt>
                <c:pt idx="403">
                  <c:v>0.248689887164852</c:v>
                </c:pt>
                <c:pt idx="404">
                  <c:v>0.309016994374945</c:v>
                </c:pt>
                <c:pt idx="405">
                  <c:v>0.368124552684678</c:v>
                </c:pt>
                <c:pt idx="406">
                  <c:v>0.425779291565073</c:v>
                </c:pt>
                <c:pt idx="407">
                  <c:v>0.481753674101715</c:v>
                </c:pt>
                <c:pt idx="408">
                  <c:v>0.535826794978996</c:v>
                </c:pt>
                <c:pt idx="409">
                  <c:v>0.587785252292472</c:v>
                </c:pt>
                <c:pt idx="410">
                  <c:v>0.637423989748689</c:v>
                </c:pt>
                <c:pt idx="411">
                  <c:v>0.684547105928687</c:v>
                </c:pt>
                <c:pt idx="412">
                  <c:v>0.72896862742141</c:v>
                </c:pt>
                <c:pt idx="413">
                  <c:v>0.770513242775788</c:v>
                </c:pt>
                <c:pt idx="414">
                  <c:v>0.809016994374948</c:v>
                </c:pt>
                <c:pt idx="415">
                  <c:v>0.844327925502015</c:v>
                </c:pt>
                <c:pt idx="416">
                  <c:v>0.876306680043864</c:v>
                </c:pt>
                <c:pt idx="417">
                  <c:v>0.904827052466019</c:v>
                </c:pt>
                <c:pt idx="418">
                  <c:v>0.929776485888251</c:v>
                </c:pt>
                <c:pt idx="419">
                  <c:v>0.951056516295153</c:v>
                </c:pt>
                <c:pt idx="420">
                  <c:v>0.968583161128631</c:v>
                </c:pt>
                <c:pt idx="421">
                  <c:v>0.982287250728688</c:v>
                </c:pt>
                <c:pt idx="422">
                  <c:v>0.992114701314477</c:v>
                </c:pt>
                <c:pt idx="423">
                  <c:v>0.998026728428272</c:v>
                </c:pt>
                <c:pt idx="424">
                  <c:v>1.0</c:v>
                </c:pt>
                <c:pt idx="425">
                  <c:v>0.998026728428272</c:v>
                </c:pt>
                <c:pt idx="426">
                  <c:v>0.992114701314478</c:v>
                </c:pt>
                <c:pt idx="427">
                  <c:v>0.982287250728689</c:v>
                </c:pt>
                <c:pt idx="428">
                  <c:v>0.968583161128631</c:v>
                </c:pt>
                <c:pt idx="429">
                  <c:v>0.951056516295154</c:v>
                </c:pt>
                <c:pt idx="430">
                  <c:v>0.929776485888252</c:v>
                </c:pt>
                <c:pt idx="431">
                  <c:v>0.90482705246602</c:v>
                </c:pt>
                <c:pt idx="432">
                  <c:v>0.876306680043863</c:v>
                </c:pt>
                <c:pt idx="433">
                  <c:v>0.844327925502016</c:v>
                </c:pt>
                <c:pt idx="434">
                  <c:v>0.809016994374947</c:v>
                </c:pt>
                <c:pt idx="435">
                  <c:v>0.770513242775791</c:v>
                </c:pt>
                <c:pt idx="436">
                  <c:v>0.728968627421411</c:v>
                </c:pt>
                <c:pt idx="437">
                  <c:v>0.684547105928689</c:v>
                </c:pt>
                <c:pt idx="438">
                  <c:v>0.63742398974869</c:v>
                </c:pt>
                <c:pt idx="439">
                  <c:v>0.587785252292474</c:v>
                </c:pt>
                <c:pt idx="440">
                  <c:v>0.535826794978998</c:v>
                </c:pt>
                <c:pt idx="441">
                  <c:v>0.481753674101714</c:v>
                </c:pt>
                <c:pt idx="442">
                  <c:v>0.425779291565075</c:v>
                </c:pt>
                <c:pt idx="443">
                  <c:v>0.368124552684677</c:v>
                </c:pt>
                <c:pt idx="444">
                  <c:v>0.30901699437495</c:v>
                </c:pt>
                <c:pt idx="445">
                  <c:v>0.248689887164854</c:v>
                </c:pt>
                <c:pt idx="446">
                  <c:v>0.187381314585728</c:v>
                </c:pt>
                <c:pt idx="447">
                  <c:v>0.125333233564305</c:v>
                </c:pt>
                <c:pt idx="448">
                  <c:v>0.0627905195293141</c:v>
                </c:pt>
                <c:pt idx="449">
                  <c:v>1.10263360941776E-15</c:v>
                </c:pt>
                <c:pt idx="450">
                  <c:v>-0.0627905195293155</c:v>
                </c:pt>
                <c:pt idx="451">
                  <c:v>-0.125333233564302</c:v>
                </c:pt>
                <c:pt idx="452">
                  <c:v>-0.187381314585726</c:v>
                </c:pt>
                <c:pt idx="453">
                  <c:v>-0.248689887164852</c:v>
                </c:pt>
                <c:pt idx="454">
                  <c:v>-0.309016994374948</c:v>
                </c:pt>
                <c:pt idx="455">
                  <c:v>-0.368124552684675</c:v>
                </c:pt>
                <c:pt idx="456">
                  <c:v>-0.425779291565073</c:v>
                </c:pt>
                <c:pt idx="457">
                  <c:v>-0.481753674101712</c:v>
                </c:pt>
                <c:pt idx="458">
                  <c:v>-0.535826794978996</c:v>
                </c:pt>
                <c:pt idx="459">
                  <c:v>-0.587785252292475</c:v>
                </c:pt>
                <c:pt idx="460">
                  <c:v>-0.637423989748688</c:v>
                </c:pt>
                <c:pt idx="461">
                  <c:v>-0.68454710592869</c:v>
                </c:pt>
                <c:pt idx="462">
                  <c:v>-0.72896862742141</c:v>
                </c:pt>
                <c:pt idx="463">
                  <c:v>-0.77051324277579</c:v>
                </c:pt>
                <c:pt idx="464">
                  <c:v>-0.809016994374946</c:v>
                </c:pt>
                <c:pt idx="465">
                  <c:v>-0.844327925502015</c:v>
                </c:pt>
                <c:pt idx="466">
                  <c:v>-0.876306680043862</c:v>
                </c:pt>
                <c:pt idx="467">
                  <c:v>-0.904827052466019</c:v>
                </c:pt>
                <c:pt idx="468">
                  <c:v>-0.92977648588825</c:v>
                </c:pt>
                <c:pt idx="469">
                  <c:v>-0.951056516295153</c:v>
                </c:pt>
                <c:pt idx="470">
                  <c:v>-0.968583161128632</c:v>
                </c:pt>
                <c:pt idx="471">
                  <c:v>-0.982287250728688</c:v>
                </c:pt>
                <c:pt idx="472">
                  <c:v>-0.992114701314478</c:v>
                </c:pt>
                <c:pt idx="473">
                  <c:v>-0.998026728428271</c:v>
                </c:pt>
                <c:pt idx="474">
                  <c:v>-1.0</c:v>
                </c:pt>
                <c:pt idx="475">
                  <c:v>-0.998026728428272</c:v>
                </c:pt>
                <c:pt idx="476">
                  <c:v>-0.992114701314478</c:v>
                </c:pt>
                <c:pt idx="477">
                  <c:v>-0.982287250728689</c:v>
                </c:pt>
                <c:pt idx="478">
                  <c:v>-0.968583161128631</c:v>
                </c:pt>
                <c:pt idx="479">
                  <c:v>-0.951056516295155</c:v>
                </c:pt>
                <c:pt idx="480">
                  <c:v>-0.929776485888252</c:v>
                </c:pt>
                <c:pt idx="481">
                  <c:v>-0.904827052466019</c:v>
                </c:pt>
                <c:pt idx="482">
                  <c:v>-0.876306680043865</c:v>
                </c:pt>
                <c:pt idx="483">
                  <c:v>-0.844327925502014</c:v>
                </c:pt>
                <c:pt idx="484">
                  <c:v>-0.809016994374949</c:v>
                </c:pt>
                <c:pt idx="485">
                  <c:v>-0.770513242775789</c:v>
                </c:pt>
                <c:pt idx="486">
                  <c:v>-0.728968627421414</c:v>
                </c:pt>
                <c:pt idx="487">
                  <c:v>-0.684547105928689</c:v>
                </c:pt>
                <c:pt idx="488">
                  <c:v>-0.637423989748693</c:v>
                </c:pt>
                <c:pt idx="489">
                  <c:v>-0.587785252292474</c:v>
                </c:pt>
                <c:pt idx="490">
                  <c:v>-0.535826794978995</c:v>
                </c:pt>
                <c:pt idx="491">
                  <c:v>-0.481753674101717</c:v>
                </c:pt>
                <c:pt idx="492">
                  <c:v>-0.425779291565071</c:v>
                </c:pt>
                <c:pt idx="493">
                  <c:v>-0.36812455268468</c:v>
                </c:pt>
                <c:pt idx="494">
                  <c:v>-0.309016994374947</c:v>
                </c:pt>
                <c:pt idx="495">
                  <c:v>-0.248689887164858</c:v>
                </c:pt>
                <c:pt idx="496">
                  <c:v>-0.187381314585725</c:v>
                </c:pt>
                <c:pt idx="497">
                  <c:v>-0.125333233564308</c:v>
                </c:pt>
                <c:pt idx="498">
                  <c:v>-0.0627905195293142</c:v>
                </c:pt>
                <c:pt idx="499">
                  <c:v>-4.77786213370918E-15</c:v>
                </c:pt>
                <c:pt idx="500">
                  <c:v>0.0627905195293118</c:v>
                </c:pt>
                <c:pt idx="501">
                  <c:v>0.125333233564306</c:v>
                </c:pt>
                <c:pt idx="502">
                  <c:v>0.187381314585722</c:v>
                </c:pt>
                <c:pt idx="503">
                  <c:v>0.248689887164856</c:v>
                </c:pt>
                <c:pt idx="504">
                  <c:v>0.309016994374945</c:v>
                </c:pt>
                <c:pt idx="505">
                  <c:v>0.368124552684678</c:v>
                </c:pt>
                <c:pt idx="506">
                  <c:v>0.425779291565069</c:v>
                </c:pt>
                <c:pt idx="507">
                  <c:v>0.481753674101715</c:v>
                </c:pt>
                <c:pt idx="508">
                  <c:v>0.535826794978993</c:v>
                </c:pt>
                <c:pt idx="509">
                  <c:v>0.587785252292475</c:v>
                </c:pt>
                <c:pt idx="510">
                  <c:v>0.637423989748688</c:v>
                </c:pt>
                <c:pt idx="511">
                  <c:v>0.68454710592869</c:v>
                </c:pt>
                <c:pt idx="512">
                  <c:v>0.72896862742141</c:v>
                </c:pt>
                <c:pt idx="513">
                  <c:v>0.77051324277579</c:v>
                </c:pt>
                <c:pt idx="514">
                  <c:v>0.809016994374946</c:v>
                </c:pt>
                <c:pt idx="515">
                  <c:v>0.844327925502015</c:v>
                </c:pt>
                <c:pt idx="516">
                  <c:v>0.876306680043865</c:v>
                </c:pt>
                <c:pt idx="517">
                  <c:v>0.904827052466019</c:v>
                </c:pt>
                <c:pt idx="518">
                  <c:v>0.929776485888252</c:v>
                </c:pt>
                <c:pt idx="519">
                  <c:v>0.951056516295153</c:v>
                </c:pt>
                <c:pt idx="520">
                  <c:v>0.968583161128632</c:v>
                </c:pt>
                <c:pt idx="521">
                  <c:v>0.982287250728688</c:v>
                </c:pt>
                <c:pt idx="522">
                  <c:v>0.992114701314478</c:v>
                </c:pt>
                <c:pt idx="523">
                  <c:v>0.998026728428271</c:v>
                </c:pt>
                <c:pt idx="524">
                  <c:v>1.0</c:v>
                </c:pt>
                <c:pt idx="525">
                  <c:v>0.998026728428271</c:v>
                </c:pt>
                <c:pt idx="526">
                  <c:v>0.992114701314478</c:v>
                </c:pt>
                <c:pt idx="527">
                  <c:v>0.982287250728688</c:v>
                </c:pt>
                <c:pt idx="528">
                  <c:v>0.968583161128631</c:v>
                </c:pt>
                <c:pt idx="529">
                  <c:v>0.951056516295153</c:v>
                </c:pt>
                <c:pt idx="530">
                  <c:v>0.929776485888252</c:v>
                </c:pt>
                <c:pt idx="531">
                  <c:v>0.904827052466019</c:v>
                </c:pt>
                <c:pt idx="532">
                  <c:v>0.876306680043865</c:v>
                </c:pt>
                <c:pt idx="533">
                  <c:v>0.844327925502015</c:v>
                </c:pt>
                <c:pt idx="534">
                  <c:v>0.809016994374945</c:v>
                </c:pt>
                <c:pt idx="535">
                  <c:v>0.770513242775789</c:v>
                </c:pt>
                <c:pt idx="536">
                  <c:v>0.728968627421409</c:v>
                </c:pt>
                <c:pt idx="537">
                  <c:v>0.684547105928689</c:v>
                </c:pt>
                <c:pt idx="538">
                  <c:v>0.637423989748688</c:v>
                </c:pt>
                <c:pt idx="539">
                  <c:v>0.587785252292474</c:v>
                </c:pt>
                <c:pt idx="540">
                  <c:v>0.535826794978995</c:v>
                </c:pt>
                <c:pt idx="541">
                  <c:v>0.481753674101717</c:v>
                </c:pt>
                <c:pt idx="542">
                  <c:v>0.425779291565072</c:v>
                </c:pt>
                <c:pt idx="543">
                  <c:v>0.368124552684674</c:v>
                </c:pt>
                <c:pt idx="544">
                  <c:v>0.309016994374947</c:v>
                </c:pt>
                <c:pt idx="545">
                  <c:v>0.248689887164851</c:v>
                </c:pt>
                <c:pt idx="546">
                  <c:v>0.187381314585725</c:v>
                </c:pt>
                <c:pt idx="547">
                  <c:v>0.125333233564301</c:v>
                </c:pt>
                <c:pt idx="548">
                  <c:v>0.0627905195293143</c:v>
                </c:pt>
                <c:pt idx="549">
                  <c:v>-2.20505037840102E-15</c:v>
                </c:pt>
                <c:pt idx="550">
                  <c:v>-0.0627905195293117</c:v>
                </c:pt>
                <c:pt idx="551">
                  <c:v>-0.125333233564306</c:v>
                </c:pt>
                <c:pt idx="552">
                  <c:v>-0.187381314585722</c:v>
                </c:pt>
                <c:pt idx="553">
                  <c:v>-0.248689887164856</c:v>
                </c:pt>
                <c:pt idx="554">
                  <c:v>-0.309016994374951</c:v>
                </c:pt>
                <c:pt idx="555">
                  <c:v>-0.368124552684678</c:v>
                </c:pt>
                <c:pt idx="556">
                  <c:v>-0.425779291565076</c:v>
                </c:pt>
                <c:pt idx="557">
                  <c:v>-0.481753674101715</c:v>
                </c:pt>
                <c:pt idx="558">
                  <c:v>-0.535826794978999</c:v>
                </c:pt>
                <c:pt idx="559">
                  <c:v>-0.587785252292472</c:v>
                </c:pt>
                <c:pt idx="560">
                  <c:v>-0.637423989748691</c:v>
                </c:pt>
                <c:pt idx="561">
                  <c:v>-0.684547105928687</c:v>
                </c:pt>
                <c:pt idx="562">
                  <c:v>-0.728968627421412</c:v>
                </c:pt>
                <c:pt idx="563">
                  <c:v>-0.770513242775787</c:v>
                </c:pt>
                <c:pt idx="564">
                  <c:v>-0.809016994374948</c:v>
                </c:pt>
                <c:pt idx="565">
                  <c:v>-0.844327925502017</c:v>
                </c:pt>
                <c:pt idx="566">
                  <c:v>-0.876306680043863</c:v>
                </c:pt>
                <c:pt idx="567">
                  <c:v>-0.904827052466021</c:v>
                </c:pt>
                <c:pt idx="568">
                  <c:v>-0.929776485888251</c:v>
                </c:pt>
                <c:pt idx="569">
                  <c:v>-0.951056516295154</c:v>
                </c:pt>
                <c:pt idx="570">
                  <c:v>-0.968583161128631</c:v>
                </c:pt>
                <c:pt idx="571">
                  <c:v>-0.982287250728689</c:v>
                </c:pt>
                <c:pt idx="572">
                  <c:v>-0.992114701314477</c:v>
                </c:pt>
                <c:pt idx="573">
                  <c:v>-0.998026728428272</c:v>
                </c:pt>
                <c:pt idx="574">
                  <c:v>-1.0</c:v>
                </c:pt>
                <c:pt idx="575">
                  <c:v>-0.998026728428272</c:v>
                </c:pt>
                <c:pt idx="576">
                  <c:v>-0.992114701314477</c:v>
                </c:pt>
                <c:pt idx="577">
                  <c:v>-0.982287250728689</c:v>
                </c:pt>
                <c:pt idx="578">
                  <c:v>-0.96858316112863</c:v>
                </c:pt>
                <c:pt idx="579">
                  <c:v>-0.951056516295154</c:v>
                </c:pt>
                <c:pt idx="580">
                  <c:v>-0.929776485888251</c:v>
                </c:pt>
                <c:pt idx="581">
                  <c:v>-0.90482705246602</c:v>
                </c:pt>
                <c:pt idx="582">
                  <c:v>-0.876306680043863</c:v>
                </c:pt>
                <c:pt idx="583">
                  <c:v>-0.844327925502017</c:v>
                </c:pt>
                <c:pt idx="584">
                  <c:v>-0.809016994374947</c:v>
                </c:pt>
                <c:pt idx="585">
                  <c:v>-0.770513242775791</c:v>
                </c:pt>
                <c:pt idx="586">
                  <c:v>-0.728968627421412</c:v>
                </c:pt>
                <c:pt idx="587">
                  <c:v>-0.684547105928687</c:v>
                </c:pt>
                <c:pt idx="588">
                  <c:v>-0.63742398974869</c:v>
                </c:pt>
                <c:pt idx="589">
                  <c:v>-0.587785252292471</c:v>
                </c:pt>
                <c:pt idx="590">
                  <c:v>-0.535826794978998</c:v>
                </c:pt>
                <c:pt idx="591">
                  <c:v>-0.481753674101714</c:v>
                </c:pt>
                <c:pt idx="592">
                  <c:v>-0.425779291565075</c:v>
                </c:pt>
                <c:pt idx="593">
                  <c:v>-0.368124552684677</c:v>
                </c:pt>
                <c:pt idx="594">
                  <c:v>-0.30901699437495</c:v>
                </c:pt>
                <c:pt idx="595">
                  <c:v>-0.248689887164855</c:v>
                </c:pt>
                <c:pt idx="596">
                  <c:v>-0.187381314585728</c:v>
                </c:pt>
                <c:pt idx="597">
                  <c:v>-0.125333233564305</c:v>
                </c:pt>
                <c:pt idx="598">
                  <c:v>-0.0627905195293109</c:v>
                </c:pt>
                <c:pt idx="599">
                  <c:v>-1.47017814589034E-15</c:v>
                </c:pt>
                <c:pt idx="600">
                  <c:v>0.0627905195293151</c:v>
                </c:pt>
                <c:pt idx="601">
                  <c:v>0.125333233564302</c:v>
                </c:pt>
                <c:pt idx="602">
                  <c:v>0.187381314585726</c:v>
                </c:pt>
                <c:pt idx="603">
                  <c:v>0.248689887164852</c:v>
                </c:pt>
                <c:pt idx="604">
                  <c:v>0.309016994374948</c:v>
                </c:pt>
                <c:pt idx="605">
                  <c:v>0.368124552684675</c:v>
                </c:pt>
                <c:pt idx="606">
                  <c:v>0.425779291565072</c:v>
                </c:pt>
                <c:pt idx="607">
                  <c:v>0.481753674101711</c:v>
                </c:pt>
                <c:pt idx="608">
                  <c:v>0.535826794978996</c:v>
                </c:pt>
                <c:pt idx="609">
                  <c:v>0.587785252292475</c:v>
                </c:pt>
                <c:pt idx="610">
                  <c:v>0.637423989748688</c:v>
                </c:pt>
                <c:pt idx="611">
                  <c:v>0.68454710592869</c:v>
                </c:pt>
                <c:pt idx="612">
                  <c:v>0.72896862742141</c:v>
                </c:pt>
                <c:pt idx="613">
                  <c:v>0.77051324277579</c:v>
                </c:pt>
                <c:pt idx="614">
                  <c:v>0.809016994374945</c:v>
                </c:pt>
                <c:pt idx="615">
                  <c:v>0.844327925502015</c:v>
                </c:pt>
                <c:pt idx="616">
                  <c:v>0.876306680043862</c:v>
                </c:pt>
                <c:pt idx="617">
                  <c:v>0.904827052466019</c:v>
                </c:pt>
                <c:pt idx="618">
                  <c:v>0.929776485888252</c:v>
                </c:pt>
                <c:pt idx="619">
                  <c:v>0.951056516295153</c:v>
                </c:pt>
                <c:pt idx="620">
                  <c:v>0.968583161128631</c:v>
                </c:pt>
                <c:pt idx="621">
                  <c:v>0.982287250728688</c:v>
                </c:pt>
                <c:pt idx="622">
                  <c:v>0.992114701314478</c:v>
                </c:pt>
                <c:pt idx="623">
                  <c:v>0.998026728428271</c:v>
                </c:pt>
                <c:pt idx="624">
                  <c:v>1.0</c:v>
                </c:pt>
                <c:pt idx="625">
                  <c:v>0.998026728428272</c:v>
                </c:pt>
                <c:pt idx="626">
                  <c:v>0.992114701314478</c:v>
                </c:pt>
                <c:pt idx="627">
                  <c:v>0.982287250728689</c:v>
                </c:pt>
                <c:pt idx="628">
                  <c:v>0.968583161128631</c:v>
                </c:pt>
                <c:pt idx="629">
                  <c:v>0.951056516295153</c:v>
                </c:pt>
                <c:pt idx="630">
                  <c:v>0.929776485888252</c:v>
                </c:pt>
                <c:pt idx="631">
                  <c:v>0.904827052466019</c:v>
                </c:pt>
                <c:pt idx="632">
                  <c:v>0.876306680043865</c:v>
                </c:pt>
                <c:pt idx="633">
                  <c:v>0.844327925502015</c:v>
                </c:pt>
                <c:pt idx="634">
                  <c:v>0.809016994374949</c:v>
                </c:pt>
                <c:pt idx="635">
                  <c:v>0.770513242775789</c:v>
                </c:pt>
                <c:pt idx="636">
                  <c:v>0.728968627421414</c:v>
                </c:pt>
                <c:pt idx="637">
                  <c:v>0.684547105928689</c:v>
                </c:pt>
                <c:pt idx="638">
                  <c:v>0.637423989748693</c:v>
                </c:pt>
                <c:pt idx="639">
                  <c:v>0.587785252292474</c:v>
                </c:pt>
                <c:pt idx="640">
                  <c:v>0.535826794978995</c:v>
                </c:pt>
                <c:pt idx="641">
                  <c:v>0.481753674101717</c:v>
                </c:pt>
                <c:pt idx="642">
                  <c:v>0.425779291565072</c:v>
                </c:pt>
                <c:pt idx="643">
                  <c:v>0.368124552684681</c:v>
                </c:pt>
                <c:pt idx="644">
                  <c:v>0.309016994374947</c:v>
                </c:pt>
                <c:pt idx="645">
                  <c:v>0.248689887164858</c:v>
                </c:pt>
                <c:pt idx="646">
                  <c:v>0.187381314585725</c:v>
                </c:pt>
                <c:pt idx="647">
                  <c:v>0.125333233564309</c:v>
                </c:pt>
                <c:pt idx="648">
                  <c:v>0.0627905195293146</c:v>
                </c:pt>
                <c:pt idx="649">
                  <c:v>5.14540667018171E-15</c:v>
                </c:pt>
                <c:pt idx="650">
                  <c:v>-0.0627905195293114</c:v>
                </c:pt>
                <c:pt idx="651">
                  <c:v>-0.125333233564298</c:v>
                </c:pt>
                <c:pt idx="652">
                  <c:v>-0.187381314585729</c:v>
                </c:pt>
                <c:pt idx="653">
                  <c:v>-0.248689887164855</c:v>
                </c:pt>
                <c:pt idx="654">
                  <c:v>-0.309016994374944</c:v>
                </c:pt>
                <c:pt idx="655">
                  <c:v>-0.368124552684671</c:v>
                </c:pt>
                <c:pt idx="656">
                  <c:v>-0.425779291565075</c:v>
                </c:pt>
                <c:pt idx="657">
                  <c:v>-0.481753674101714</c:v>
                </c:pt>
                <c:pt idx="658">
                  <c:v>-0.535826794978993</c:v>
                </c:pt>
                <c:pt idx="659">
                  <c:v>-0.587785252292466</c:v>
                </c:pt>
                <c:pt idx="660">
                  <c:v>-0.637423989748691</c:v>
                </c:pt>
                <c:pt idx="661">
                  <c:v>-0.684547105928687</c:v>
                </c:pt>
                <c:pt idx="662">
                  <c:v>-0.728968627421407</c:v>
                </c:pt>
                <c:pt idx="663">
                  <c:v>-0.770513242775792</c:v>
                </c:pt>
                <c:pt idx="664">
                  <c:v>-0.809016994374948</c:v>
                </c:pt>
                <c:pt idx="665">
                  <c:v>-0.844327925502013</c:v>
                </c:pt>
                <c:pt idx="666">
                  <c:v>-0.87630668004386</c:v>
                </c:pt>
                <c:pt idx="667">
                  <c:v>-0.904827052466021</c:v>
                </c:pt>
                <c:pt idx="668">
                  <c:v>-0.929776485888251</c:v>
                </c:pt>
                <c:pt idx="669">
                  <c:v>-0.951056516295152</c:v>
                </c:pt>
                <c:pt idx="670">
                  <c:v>-0.968583161128629</c:v>
                </c:pt>
                <c:pt idx="671">
                  <c:v>-0.982287250728689</c:v>
                </c:pt>
                <c:pt idx="672">
                  <c:v>-0.992114701314477</c:v>
                </c:pt>
                <c:pt idx="673">
                  <c:v>-0.998026728428271</c:v>
                </c:pt>
                <c:pt idx="674">
                  <c:v>-1.0</c:v>
                </c:pt>
                <c:pt idx="675">
                  <c:v>-0.998026728428272</c:v>
                </c:pt>
                <c:pt idx="676">
                  <c:v>-0.992114701314478</c:v>
                </c:pt>
                <c:pt idx="677">
                  <c:v>-0.98228725072869</c:v>
                </c:pt>
                <c:pt idx="678">
                  <c:v>-0.96858316112863</c:v>
                </c:pt>
                <c:pt idx="679">
                  <c:v>-0.951056516295154</c:v>
                </c:pt>
                <c:pt idx="680">
                  <c:v>-0.929776485888253</c:v>
                </c:pt>
                <c:pt idx="681">
                  <c:v>-0.904827052466024</c:v>
                </c:pt>
                <c:pt idx="682">
                  <c:v>-0.876306680043863</c:v>
                </c:pt>
                <c:pt idx="683">
                  <c:v>-0.844327925502017</c:v>
                </c:pt>
                <c:pt idx="684">
                  <c:v>-0.809016994374952</c:v>
                </c:pt>
                <c:pt idx="685">
                  <c:v>-0.770513242775787</c:v>
                </c:pt>
                <c:pt idx="686">
                  <c:v>-0.728968627421412</c:v>
                </c:pt>
                <c:pt idx="687">
                  <c:v>-0.684547105928692</c:v>
                </c:pt>
                <c:pt idx="688">
                  <c:v>-0.637423989748696</c:v>
                </c:pt>
                <c:pt idx="689">
                  <c:v>-0.587785252292472</c:v>
                </c:pt>
                <c:pt idx="690">
                  <c:v>-0.535826794978998</c:v>
                </c:pt>
                <c:pt idx="691">
                  <c:v>-0.48175367410172</c:v>
                </c:pt>
                <c:pt idx="692">
                  <c:v>-0.425779291565075</c:v>
                </c:pt>
                <c:pt idx="693">
                  <c:v>-0.368124552684677</c:v>
                </c:pt>
                <c:pt idx="694">
                  <c:v>-0.309016994374951</c:v>
                </c:pt>
                <c:pt idx="695">
                  <c:v>-0.248689887164862</c:v>
                </c:pt>
                <c:pt idx="696">
                  <c:v>-0.187381314585722</c:v>
                </c:pt>
                <c:pt idx="697">
                  <c:v>-0.125333233564305</c:v>
                </c:pt>
                <c:pt idx="698">
                  <c:v>-0.0627905195293183</c:v>
                </c:pt>
                <c:pt idx="699">
                  <c:v>-8.82063519447358E-15</c:v>
                </c:pt>
                <c:pt idx="700">
                  <c:v>0.0627905195293148</c:v>
                </c:pt>
                <c:pt idx="701">
                  <c:v>0.125333233564302</c:v>
                </c:pt>
                <c:pt idx="702">
                  <c:v>0.187381314585718</c:v>
                </c:pt>
                <c:pt idx="703">
                  <c:v>0.248689887164852</c:v>
                </c:pt>
                <c:pt idx="704">
                  <c:v>0.309016994374947</c:v>
                </c:pt>
                <c:pt idx="705">
                  <c:v>0.368124552684674</c:v>
                </c:pt>
                <c:pt idx="706">
                  <c:v>0.425779291565066</c:v>
                </c:pt>
                <c:pt idx="707">
                  <c:v>0.481753674101717</c:v>
                </c:pt>
                <c:pt idx="708">
                  <c:v>0.535826794978995</c:v>
                </c:pt>
                <c:pt idx="709">
                  <c:v>0.587785252292469</c:v>
                </c:pt>
                <c:pt idx="710">
                  <c:v>0.637423989748688</c:v>
                </c:pt>
                <c:pt idx="711">
                  <c:v>0.684547105928689</c:v>
                </c:pt>
                <c:pt idx="712">
                  <c:v>0.728968627421409</c:v>
                </c:pt>
                <c:pt idx="713">
                  <c:v>0.770513242775785</c:v>
                </c:pt>
                <c:pt idx="714">
                  <c:v>0.80901699437495</c:v>
                </c:pt>
                <c:pt idx="715">
                  <c:v>0.844327925502015</c:v>
                </c:pt>
                <c:pt idx="716">
                  <c:v>0.876306680043862</c:v>
                </c:pt>
                <c:pt idx="717">
                  <c:v>0.904827052466016</c:v>
                </c:pt>
                <c:pt idx="718">
                  <c:v>0.929776485888252</c:v>
                </c:pt>
                <c:pt idx="719">
                  <c:v>0.951056516295153</c:v>
                </c:pt>
                <c:pt idx="720">
                  <c:v>0.96858316112863</c:v>
                </c:pt>
                <c:pt idx="721">
                  <c:v>0.982287250728688</c:v>
                </c:pt>
                <c:pt idx="722">
                  <c:v>0.992114701314478</c:v>
                </c:pt>
                <c:pt idx="723">
                  <c:v>0.998026728428271</c:v>
                </c:pt>
                <c:pt idx="724">
                  <c:v>1.0</c:v>
                </c:pt>
                <c:pt idx="725">
                  <c:v>0.998026728428271</c:v>
                </c:pt>
                <c:pt idx="726">
                  <c:v>0.992114701314478</c:v>
                </c:pt>
                <c:pt idx="727">
                  <c:v>0.982287250728689</c:v>
                </c:pt>
                <c:pt idx="728">
                  <c:v>0.968583161128631</c:v>
                </c:pt>
                <c:pt idx="729">
                  <c:v>0.951056516295153</c:v>
                </c:pt>
                <c:pt idx="730">
                  <c:v>0.929776485888252</c:v>
                </c:pt>
                <c:pt idx="731">
                  <c:v>0.904827052466022</c:v>
                </c:pt>
                <c:pt idx="732">
                  <c:v>0.876306680043865</c:v>
                </c:pt>
                <c:pt idx="733">
                  <c:v>0.844327925502015</c:v>
                </c:pt>
                <c:pt idx="734">
                  <c:v>0.80901699437495</c:v>
                </c:pt>
                <c:pt idx="735">
                  <c:v>0.770513242775794</c:v>
                </c:pt>
                <c:pt idx="736">
                  <c:v>0.728968627421409</c:v>
                </c:pt>
                <c:pt idx="737">
                  <c:v>0.684547105928689</c:v>
                </c:pt>
                <c:pt idx="738">
                  <c:v>0.637423989748693</c:v>
                </c:pt>
                <c:pt idx="739">
                  <c:v>0.587785252292475</c:v>
                </c:pt>
                <c:pt idx="740">
                  <c:v>0.535826794978995</c:v>
                </c:pt>
                <c:pt idx="741">
                  <c:v>0.481753674101717</c:v>
                </c:pt>
                <c:pt idx="742">
                  <c:v>0.425779291565078</c:v>
                </c:pt>
                <c:pt idx="743">
                  <c:v>0.368124552684681</c:v>
                </c:pt>
                <c:pt idx="744">
                  <c:v>0.309016994374947</c:v>
                </c:pt>
                <c:pt idx="745">
                  <c:v>0.248689887164859</c:v>
                </c:pt>
                <c:pt idx="746">
                  <c:v>0.187381314585725</c:v>
                </c:pt>
                <c:pt idx="747">
                  <c:v>0.125333233564302</c:v>
                </c:pt>
                <c:pt idx="748">
                  <c:v>0.0627905195293148</c:v>
                </c:pt>
                <c:pt idx="749">
                  <c:v>5.39043636116344E-15</c:v>
                </c:pt>
                <c:pt idx="750">
                  <c:v>-0.0627905195293112</c:v>
                </c:pt>
                <c:pt idx="751">
                  <c:v>-0.125333233564305</c:v>
                </c:pt>
                <c:pt idx="752">
                  <c:v>-0.187381314585722</c:v>
                </c:pt>
                <c:pt idx="753">
                  <c:v>-0.248689887164848</c:v>
                </c:pt>
                <c:pt idx="754">
                  <c:v>-0.309016994374944</c:v>
                </c:pt>
                <c:pt idx="755">
                  <c:v>-0.368124552684677</c:v>
                </c:pt>
                <c:pt idx="756">
                  <c:v>-0.425779291565069</c:v>
                </c:pt>
                <c:pt idx="757">
                  <c:v>-0.481753674101714</c:v>
                </c:pt>
                <c:pt idx="758">
                  <c:v>-0.535826794978998</c:v>
                </c:pt>
                <c:pt idx="759">
                  <c:v>-0.587785252292472</c:v>
                </c:pt>
                <c:pt idx="760">
                  <c:v>-0.637423989748685</c:v>
                </c:pt>
                <c:pt idx="761">
                  <c:v>-0.684547105928687</c:v>
                </c:pt>
                <c:pt idx="762">
                  <c:v>-0.728968627421412</c:v>
                </c:pt>
                <c:pt idx="763">
                  <c:v>-0.770513242775787</c:v>
                </c:pt>
                <c:pt idx="764">
                  <c:v>-0.809016994374947</c:v>
                </c:pt>
                <c:pt idx="765">
                  <c:v>-0.844327925502013</c:v>
                </c:pt>
                <c:pt idx="766">
                  <c:v>-0.876306680043863</c:v>
                </c:pt>
                <c:pt idx="767">
                  <c:v>-0.904827052466017</c:v>
                </c:pt>
                <c:pt idx="768">
                  <c:v>-0.929776485888251</c:v>
                </c:pt>
                <c:pt idx="769">
                  <c:v>-0.951056516295154</c:v>
                </c:pt>
                <c:pt idx="770">
                  <c:v>-0.96858316112863</c:v>
                </c:pt>
                <c:pt idx="771">
                  <c:v>-0.982287250728687</c:v>
                </c:pt>
                <c:pt idx="772">
                  <c:v>-0.992114701314477</c:v>
                </c:pt>
                <c:pt idx="773">
                  <c:v>-0.998026728428272</c:v>
                </c:pt>
                <c:pt idx="774">
                  <c:v>-1.0</c:v>
                </c:pt>
                <c:pt idx="775">
                  <c:v>-0.998026728428272</c:v>
                </c:pt>
                <c:pt idx="776">
                  <c:v>-0.992114701314478</c:v>
                </c:pt>
                <c:pt idx="777">
                  <c:v>-0.982287250728689</c:v>
                </c:pt>
                <c:pt idx="778">
                  <c:v>-0.968583161128632</c:v>
                </c:pt>
                <c:pt idx="779">
                  <c:v>-0.951056516295154</c:v>
                </c:pt>
                <c:pt idx="780">
                  <c:v>-0.929776485888251</c:v>
                </c:pt>
                <c:pt idx="781">
                  <c:v>-0.904827052466021</c:v>
                </c:pt>
                <c:pt idx="782">
                  <c:v>-0.876306680043863</c:v>
                </c:pt>
                <c:pt idx="783">
                  <c:v>-0.844327925502017</c:v>
                </c:pt>
                <c:pt idx="784">
                  <c:v>-0.809016994374948</c:v>
                </c:pt>
                <c:pt idx="785">
                  <c:v>-0.770513242775792</c:v>
                </c:pt>
                <c:pt idx="786">
                  <c:v>-0.728968627421412</c:v>
                </c:pt>
                <c:pt idx="787">
                  <c:v>-0.684547105928692</c:v>
                </c:pt>
                <c:pt idx="788">
                  <c:v>-0.637423989748691</c:v>
                </c:pt>
                <c:pt idx="789">
                  <c:v>-0.587785252292478</c:v>
                </c:pt>
                <c:pt idx="790">
                  <c:v>-0.535826794978999</c:v>
                </c:pt>
                <c:pt idx="791">
                  <c:v>-0.481753674101714</c:v>
                </c:pt>
                <c:pt idx="792">
                  <c:v>-0.425779291565075</c:v>
                </c:pt>
                <c:pt idx="793">
                  <c:v>-0.368124552684678</c:v>
                </c:pt>
                <c:pt idx="794">
                  <c:v>-0.309016994374951</c:v>
                </c:pt>
                <c:pt idx="795">
                  <c:v>-0.248689887164855</c:v>
                </c:pt>
                <c:pt idx="796">
                  <c:v>-0.187381314585729</c:v>
                </c:pt>
                <c:pt idx="797">
                  <c:v>-0.125333233564305</c:v>
                </c:pt>
                <c:pt idx="798">
                  <c:v>-0.0627905195293185</c:v>
                </c:pt>
                <c:pt idx="799">
                  <c:v>-1.96023752785379E-15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9318184"/>
        <c:axId val="2129321192"/>
      </c:scatterChart>
      <c:valAx>
        <c:axId val="2129318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9321192"/>
        <c:crosses val="autoZero"/>
        <c:crossBetween val="midCat"/>
      </c:valAx>
      <c:valAx>
        <c:axId val="21293211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29318184"/>
        <c:crosses val="autoZero"/>
        <c:crossBetween val="midCat"/>
      </c:valAx>
      <c:spPr>
        <a:noFill/>
        <a:ln w="11915">
          <a:noFill/>
        </a:ln>
      </c:spPr>
    </c:plotArea>
    <c:plotVisOnly val="1"/>
    <c:dispBlanksAs val="gap"/>
    <c:showDLblsOverMax val="0"/>
  </c:chart>
  <c:spPr>
    <a:noFill/>
    <a:ln w="1489">
      <a:noFill/>
      <a:prstDash val="solid"/>
    </a:ln>
  </c:spPr>
  <c:txPr>
    <a:bodyPr/>
    <a:lstStyle/>
    <a:p>
      <a:pPr>
        <a:defRPr sz="3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0544177408794743"/>
          <c:y val="0.0"/>
          <c:w val="0.998911779018468"/>
          <c:h val="1.0"/>
        </c:manualLayout>
      </c:layout>
      <c:scatterChart>
        <c:scatterStyle val="smoothMarker"/>
        <c:varyColors val="0"/>
        <c:ser>
          <c:idx val="0"/>
          <c:order val="0"/>
          <c:spPr>
            <a:ln w="38100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Sheet1!$E$1:$E$800</c:f>
              <c:numCache>
                <c:formatCode>General</c:formatCode>
                <c:ptCount val="800"/>
                <c:pt idx="0">
                  <c:v>0.0523359562429438</c:v>
                </c:pt>
                <c:pt idx="1">
                  <c:v>0.104528463267653</c:v>
                </c:pt>
                <c:pt idx="2">
                  <c:v>0.156434465040231</c:v>
                </c:pt>
                <c:pt idx="3">
                  <c:v>0.207911690817759</c:v>
                </c:pt>
                <c:pt idx="4">
                  <c:v>0.258819045102521</c:v>
                </c:pt>
                <c:pt idx="5">
                  <c:v>0.309016994374947</c:v>
                </c:pt>
                <c:pt idx="6">
                  <c:v>0.3583679495453</c:v>
                </c:pt>
                <c:pt idx="7">
                  <c:v>0.4067366430758</c:v>
                </c:pt>
                <c:pt idx="8">
                  <c:v>0.453990499739547</c:v>
                </c:pt>
                <c:pt idx="9">
                  <c:v>0.5</c:v>
                </c:pt>
                <c:pt idx="10">
                  <c:v>0.544639035015027</c:v>
                </c:pt>
                <c:pt idx="11">
                  <c:v>0.587785252292473</c:v>
                </c:pt>
                <c:pt idx="12">
                  <c:v>0.629320391049837</c:v>
                </c:pt>
                <c:pt idx="13">
                  <c:v>0.669130606358858</c:v>
                </c:pt>
                <c:pt idx="14">
                  <c:v>0.707106781186547</c:v>
                </c:pt>
                <c:pt idx="15">
                  <c:v>0.743144825477394</c:v>
                </c:pt>
                <c:pt idx="16">
                  <c:v>0.777145961456971</c:v>
                </c:pt>
                <c:pt idx="17">
                  <c:v>0.809016994374947</c:v>
                </c:pt>
                <c:pt idx="18">
                  <c:v>0.838670567945424</c:v>
                </c:pt>
                <c:pt idx="19">
                  <c:v>0.866025403784439</c:v>
                </c:pt>
                <c:pt idx="20">
                  <c:v>0.891006524188368</c:v>
                </c:pt>
                <c:pt idx="21">
                  <c:v>0.913545457642601</c:v>
                </c:pt>
                <c:pt idx="22">
                  <c:v>0.933580426497202</c:v>
                </c:pt>
                <c:pt idx="23">
                  <c:v>0.951056516295153</c:v>
                </c:pt>
                <c:pt idx="24">
                  <c:v>0.965925826289068</c:v>
                </c:pt>
                <c:pt idx="25">
                  <c:v>0.978147600733806</c:v>
                </c:pt>
                <c:pt idx="26">
                  <c:v>0.987688340595138</c:v>
                </c:pt>
                <c:pt idx="27">
                  <c:v>0.994521895368273</c:v>
                </c:pt>
                <c:pt idx="28">
                  <c:v>0.998629534754574</c:v>
                </c:pt>
                <c:pt idx="29">
                  <c:v>1.0</c:v>
                </c:pt>
                <c:pt idx="30">
                  <c:v>0.998629534754574</c:v>
                </c:pt>
                <c:pt idx="31">
                  <c:v>0.994521895368273</c:v>
                </c:pt>
                <c:pt idx="32">
                  <c:v>0.987688340595138</c:v>
                </c:pt>
                <c:pt idx="33">
                  <c:v>0.978147600733806</c:v>
                </c:pt>
                <c:pt idx="34">
                  <c:v>0.965925826289068</c:v>
                </c:pt>
                <c:pt idx="35">
                  <c:v>0.951056516295154</c:v>
                </c:pt>
                <c:pt idx="36">
                  <c:v>0.933580426497202</c:v>
                </c:pt>
                <c:pt idx="37">
                  <c:v>0.913545457642601</c:v>
                </c:pt>
                <c:pt idx="38">
                  <c:v>0.891006524188368</c:v>
                </c:pt>
                <c:pt idx="39">
                  <c:v>0.866025403784438</c:v>
                </c:pt>
                <c:pt idx="40">
                  <c:v>0.838670567945424</c:v>
                </c:pt>
                <c:pt idx="41">
                  <c:v>0.809016994374947</c:v>
                </c:pt>
                <c:pt idx="42">
                  <c:v>0.777145961456971</c:v>
                </c:pt>
                <c:pt idx="43">
                  <c:v>0.743144825477394</c:v>
                </c:pt>
                <c:pt idx="44">
                  <c:v>0.707106781186548</c:v>
                </c:pt>
                <c:pt idx="45">
                  <c:v>0.669130606358858</c:v>
                </c:pt>
                <c:pt idx="46">
                  <c:v>0.629320391049837</c:v>
                </c:pt>
                <c:pt idx="47">
                  <c:v>0.587785252292473</c:v>
                </c:pt>
                <c:pt idx="48">
                  <c:v>0.544639035015027</c:v>
                </c:pt>
                <c:pt idx="49">
                  <c:v>0.5</c:v>
                </c:pt>
                <c:pt idx="50">
                  <c:v>0.453990499739547</c:v>
                </c:pt>
                <c:pt idx="51">
                  <c:v>0.4067366430758</c:v>
                </c:pt>
                <c:pt idx="52">
                  <c:v>0.3583679495453</c:v>
                </c:pt>
                <c:pt idx="53">
                  <c:v>0.309016994374947</c:v>
                </c:pt>
                <c:pt idx="54">
                  <c:v>0.258819045102521</c:v>
                </c:pt>
                <c:pt idx="55">
                  <c:v>0.20791169081776</c:v>
                </c:pt>
                <c:pt idx="56">
                  <c:v>0.156434465040231</c:v>
                </c:pt>
                <c:pt idx="57">
                  <c:v>0.104528463267654</c:v>
                </c:pt>
                <c:pt idx="58">
                  <c:v>0.0523359562429438</c:v>
                </c:pt>
                <c:pt idx="59">
                  <c:v>1.22514845490862E-16</c:v>
                </c:pt>
                <c:pt idx="60">
                  <c:v>-0.052335956242944</c:v>
                </c:pt>
                <c:pt idx="61">
                  <c:v>-0.104528463267653</c:v>
                </c:pt>
                <c:pt idx="62">
                  <c:v>-0.156434465040231</c:v>
                </c:pt>
                <c:pt idx="63">
                  <c:v>-0.207911690817759</c:v>
                </c:pt>
                <c:pt idx="64">
                  <c:v>-0.25881904510252</c:v>
                </c:pt>
                <c:pt idx="65">
                  <c:v>-0.309016994374947</c:v>
                </c:pt>
                <c:pt idx="66">
                  <c:v>-0.3583679495453</c:v>
                </c:pt>
                <c:pt idx="67">
                  <c:v>-0.4067366430758</c:v>
                </c:pt>
                <c:pt idx="68">
                  <c:v>-0.453990499739547</c:v>
                </c:pt>
                <c:pt idx="69">
                  <c:v>-0.5</c:v>
                </c:pt>
                <c:pt idx="70">
                  <c:v>-0.544639035015027</c:v>
                </c:pt>
                <c:pt idx="71">
                  <c:v>-0.587785252292473</c:v>
                </c:pt>
                <c:pt idx="72">
                  <c:v>-0.629320391049838</c:v>
                </c:pt>
                <c:pt idx="73">
                  <c:v>-0.669130606358858</c:v>
                </c:pt>
                <c:pt idx="74">
                  <c:v>-0.707106781186547</c:v>
                </c:pt>
                <c:pt idx="75">
                  <c:v>-0.743144825477394</c:v>
                </c:pt>
                <c:pt idx="76">
                  <c:v>-0.777145961456971</c:v>
                </c:pt>
                <c:pt idx="77">
                  <c:v>-0.809016994374947</c:v>
                </c:pt>
                <c:pt idx="78">
                  <c:v>-0.838670567945424</c:v>
                </c:pt>
                <c:pt idx="79">
                  <c:v>-0.866025403784439</c:v>
                </c:pt>
                <c:pt idx="80">
                  <c:v>-0.891006524188368</c:v>
                </c:pt>
                <c:pt idx="81">
                  <c:v>-0.913545457642601</c:v>
                </c:pt>
                <c:pt idx="82">
                  <c:v>-0.933580426497202</c:v>
                </c:pt>
                <c:pt idx="83">
                  <c:v>-0.951056516295153</c:v>
                </c:pt>
                <c:pt idx="84">
                  <c:v>-0.965925826289068</c:v>
                </c:pt>
                <c:pt idx="85">
                  <c:v>-0.978147600733806</c:v>
                </c:pt>
                <c:pt idx="86">
                  <c:v>-0.987688340595138</c:v>
                </c:pt>
                <c:pt idx="87">
                  <c:v>-0.994521895368273</c:v>
                </c:pt>
                <c:pt idx="88">
                  <c:v>-0.998629534754574</c:v>
                </c:pt>
                <c:pt idx="89">
                  <c:v>-1.0</c:v>
                </c:pt>
                <c:pt idx="90">
                  <c:v>-0.998629534754574</c:v>
                </c:pt>
                <c:pt idx="91">
                  <c:v>-0.994521895368273</c:v>
                </c:pt>
                <c:pt idx="92">
                  <c:v>-0.987688340595138</c:v>
                </c:pt>
                <c:pt idx="93">
                  <c:v>-0.978147600733806</c:v>
                </c:pt>
                <c:pt idx="94">
                  <c:v>-0.965925826289068</c:v>
                </c:pt>
                <c:pt idx="95">
                  <c:v>-0.951056516295154</c:v>
                </c:pt>
                <c:pt idx="96">
                  <c:v>-0.933580426497202</c:v>
                </c:pt>
                <c:pt idx="97">
                  <c:v>-0.913545457642601</c:v>
                </c:pt>
                <c:pt idx="98">
                  <c:v>-0.891006524188368</c:v>
                </c:pt>
                <c:pt idx="99">
                  <c:v>-0.866025403784439</c:v>
                </c:pt>
                <c:pt idx="100">
                  <c:v>-0.838670567945424</c:v>
                </c:pt>
                <c:pt idx="101">
                  <c:v>-0.809016994374948</c:v>
                </c:pt>
                <c:pt idx="102">
                  <c:v>-0.777145961456971</c:v>
                </c:pt>
                <c:pt idx="103">
                  <c:v>-0.743144825477395</c:v>
                </c:pt>
                <c:pt idx="104">
                  <c:v>-0.707106781186548</c:v>
                </c:pt>
                <c:pt idx="105">
                  <c:v>-0.669130606358858</c:v>
                </c:pt>
                <c:pt idx="106">
                  <c:v>-0.629320391049837</c:v>
                </c:pt>
                <c:pt idx="107">
                  <c:v>-0.587785252292473</c:v>
                </c:pt>
                <c:pt idx="108">
                  <c:v>-0.544639035015027</c:v>
                </c:pt>
                <c:pt idx="109">
                  <c:v>-0.5</c:v>
                </c:pt>
                <c:pt idx="110">
                  <c:v>-0.453990499739547</c:v>
                </c:pt>
                <c:pt idx="111">
                  <c:v>-0.406736643075801</c:v>
                </c:pt>
                <c:pt idx="112">
                  <c:v>-0.358367949545301</c:v>
                </c:pt>
                <c:pt idx="113">
                  <c:v>-0.309016994374948</c:v>
                </c:pt>
                <c:pt idx="114">
                  <c:v>-0.258819045102522</c:v>
                </c:pt>
                <c:pt idx="115">
                  <c:v>-0.20791169081776</c:v>
                </c:pt>
                <c:pt idx="116">
                  <c:v>-0.156434465040231</c:v>
                </c:pt>
                <c:pt idx="117">
                  <c:v>-0.104528463267653</c:v>
                </c:pt>
                <c:pt idx="118">
                  <c:v>-0.0523359562429444</c:v>
                </c:pt>
                <c:pt idx="119">
                  <c:v>-2.45029690981724E-16</c:v>
                </c:pt>
                <c:pt idx="120">
                  <c:v>0.0523359562429439</c:v>
                </c:pt>
                <c:pt idx="121">
                  <c:v>0.104528463267654</c:v>
                </c:pt>
                <c:pt idx="122">
                  <c:v>0.156434465040231</c:v>
                </c:pt>
                <c:pt idx="123">
                  <c:v>0.207911690817759</c:v>
                </c:pt>
                <c:pt idx="124">
                  <c:v>0.258819045102521</c:v>
                </c:pt>
                <c:pt idx="125">
                  <c:v>0.309016994374947</c:v>
                </c:pt>
                <c:pt idx="126">
                  <c:v>0.358367949545299</c:v>
                </c:pt>
                <c:pt idx="127">
                  <c:v>0.4067366430758</c:v>
                </c:pt>
                <c:pt idx="128">
                  <c:v>0.453990499739547</c:v>
                </c:pt>
                <c:pt idx="129">
                  <c:v>0.499999999999999</c:v>
                </c:pt>
                <c:pt idx="130">
                  <c:v>0.544639035015027</c:v>
                </c:pt>
                <c:pt idx="131">
                  <c:v>0.587785252292472</c:v>
                </c:pt>
                <c:pt idx="132">
                  <c:v>0.629320391049837</c:v>
                </c:pt>
                <c:pt idx="133">
                  <c:v>0.669130606358858</c:v>
                </c:pt>
                <c:pt idx="134">
                  <c:v>0.707106781186548</c:v>
                </c:pt>
                <c:pt idx="135">
                  <c:v>0.743144825477394</c:v>
                </c:pt>
                <c:pt idx="136">
                  <c:v>0.77714596145697</c:v>
                </c:pt>
                <c:pt idx="137">
                  <c:v>0.809016994374948</c:v>
                </c:pt>
                <c:pt idx="138">
                  <c:v>0.838670567945424</c:v>
                </c:pt>
                <c:pt idx="139">
                  <c:v>0.866025403784438</c:v>
                </c:pt>
                <c:pt idx="140">
                  <c:v>0.891006524188368</c:v>
                </c:pt>
                <c:pt idx="141">
                  <c:v>0.913545457642601</c:v>
                </c:pt>
                <c:pt idx="142">
                  <c:v>0.933580426497202</c:v>
                </c:pt>
                <c:pt idx="143">
                  <c:v>0.951056516295153</c:v>
                </c:pt>
                <c:pt idx="144">
                  <c:v>0.965925826289068</c:v>
                </c:pt>
                <c:pt idx="145">
                  <c:v>0.978147600733806</c:v>
                </c:pt>
                <c:pt idx="146">
                  <c:v>0.987688340595138</c:v>
                </c:pt>
                <c:pt idx="147">
                  <c:v>0.994521895368273</c:v>
                </c:pt>
                <c:pt idx="148">
                  <c:v>0.998629534754574</c:v>
                </c:pt>
                <c:pt idx="149">
                  <c:v>1.0</c:v>
                </c:pt>
                <c:pt idx="150">
                  <c:v>0.998629534754574</c:v>
                </c:pt>
                <c:pt idx="151">
                  <c:v>0.994521895368273</c:v>
                </c:pt>
                <c:pt idx="152">
                  <c:v>0.987688340595138</c:v>
                </c:pt>
                <c:pt idx="153">
                  <c:v>0.978147600733805</c:v>
                </c:pt>
                <c:pt idx="154">
                  <c:v>0.965925826289068</c:v>
                </c:pt>
                <c:pt idx="155">
                  <c:v>0.951056516295154</c:v>
                </c:pt>
                <c:pt idx="156">
                  <c:v>0.933580426497202</c:v>
                </c:pt>
                <c:pt idx="157">
                  <c:v>0.913545457642601</c:v>
                </c:pt>
                <c:pt idx="158">
                  <c:v>0.891006524188368</c:v>
                </c:pt>
                <c:pt idx="159">
                  <c:v>0.866025403784438</c:v>
                </c:pt>
                <c:pt idx="160">
                  <c:v>0.838670567945424</c:v>
                </c:pt>
                <c:pt idx="161">
                  <c:v>0.809016994374948</c:v>
                </c:pt>
                <c:pt idx="162">
                  <c:v>0.777145961456971</c:v>
                </c:pt>
                <c:pt idx="163">
                  <c:v>0.743144825477395</c:v>
                </c:pt>
                <c:pt idx="164">
                  <c:v>0.707106781186547</c:v>
                </c:pt>
                <c:pt idx="165">
                  <c:v>0.669130606358859</c:v>
                </c:pt>
                <c:pt idx="166">
                  <c:v>0.629320391049838</c:v>
                </c:pt>
                <c:pt idx="167">
                  <c:v>0.587785252292473</c:v>
                </c:pt>
                <c:pt idx="168">
                  <c:v>0.544639035015027</c:v>
                </c:pt>
                <c:pt idx="169">
                  <c:v>0.500000000000001</c:v>
                </c:pt>
                <c:pt idx="170">
                  <c:v>0.453990499739546</c:v>
                </c:pt>
                <c:pt idx="171">
                  <c:v>0.406736643075801</c:v>
                </c:pt>
                <c:pt idx="172">
                  <c:v>0.358367949545299</c:v>
                </c:pt>
                <c:pt idx="173">
                  <c:v>0.309016994374948</c:v>
                </c:pt>
                <c:pt idx="174">
                  <c:v>0.258819045102521</c:v>
                </c:pt>
                <c:pt idx="175">
                  <c:v>0.207911690817759</c:v>
                </c:pt>
                <c:pt idx="176">
                  <c:v>0.15643446504023</c:v>
                </c:pt>
                <c:pt idx="177">
                  <c:v>0.104528463267654</c:v>
                </c:pt>
                <c:pt idx="178">
                  <c:v>0.0523359562429445</c:v>
                </c:pt>
                <c:pt idx="179">
                  <c:v>3.67544536472586E-16</c:v>
                </c:pt>
                <c:pt idx="180">
                  <c:v>-0.052335956242942</c:v>
                </c:pt>
                <c:pt idx="181">
                  <c:v>-0.104528463267654</c:v>
                </c:pt>
                <c:pt idx="182">
                  <c:v>-0.15643446504023</c:v>
                </c:pt>
                <c:pt idx="183">
                  <c:v>-0.20791169081776</c:v>
                </c:pt>
                <c:pt idx="184">
                  <c:v>-0.25881904510252</c:v>
                </c:pt>
                <c:pt idx="185">
                  <c:v>-0.309016994374947</c:v>
                </c:pt>
                <c:pt idx="186">
                  <c:v>-0.3583679495453</c:v>
                </c:pt>
                <c:pt idx="187">
                  <c:v>-0.4067366430758</c:v>
                </c:pt>
                <c:pt idx="188">
                  <c:v>-0.453990499739546</c:v>
                </c:pt>
                <c:pt idx="189">
                  <c:v>-0.500000000000001</c:v>
                </c:pt>
                <c:pt idx="190">
                  <c:v>-0.544639035015027</c:v>
                </c:pt>
                <c:pt idx="191">
                  <c:v>-0.587785252292473</c:v>
                </c:pt>
                <c:pt idx="192">
                  <c:v>-0.629320391049837</c:v>
                </c:pt>
                <c:pt idx="193">
                  <c:v>-0.669130606358857</c:v>
                </c:pt>
                <c:pt idx="194">
                  <c:v>-0.707106781186548</c:v>
                </c:pt>
                <c:pt idx="195">
                  <c:v>-0.743144825477394</c:v>
                </c:pt>
                <c:pt idx="196">
                  <c:v>-0.77714596145697</c:v>
                </c:pt>
                <c:pt idx="197">
                  <c:v>-0.809016994374947</c:v>
                </c:pt>
                <c:pt idx="198">
                  <c:v>-0.838670567945424</c:v>
                </c:pt>
                <c:pt idx="199">
                  <c:v>-0.866025403784438</c:v>
                </c:pt>
                <c:pt idx="200">
                  <c:v>-0.891006524188368</c:v>
                </c:pt>
                <c:pt idx="201">
                  <c:v>-0.913545457642601</c:v>
                </c:pt>
                <c:pt idx="202">
                  <c:v>-0.933580426497202</c:v>
                </c:pt>
                <c:pt idx="203">
                  <c:v>-0.951056516295153</c:v>
                </c:pt>
                <c:pt idx="204">
                  <c:v>-0.965925826289068</c:v>
                </c:pt>
                <c:pt idx="205">
                  <c:v>-0.978147600733806</c:v>
                </c:pt>
                <c:pt idx="206">
                  <c:v>-0.987688340595138</c:v>
                </c:pt>
                <c:pt idx="207">
                  <c:v>-0.994521895368273</c:v>
                </c:pt>
                <c:pt idx="208">
                  <c:v>-0.998629534754574</c:v>
                </c:pt>
                <c:pt idx="209">
                  <c:v>-1.0</c:v>
                </c:pt>
                <c:pt idx="210">
                  <c:v>-0.998629534754574</c:v>
                </c:pt>
                <c:pt idx="211">
                  <c:v>-0.994521895368273</c:v>
                </c:pt>
                <c:pt idx="212">
                  <c:v>-0.987688340595138</c:v>
                </c:pt>
                <c:pt idx="213">
                  <c:v>-0.978147600733805</c:v>
                </c:pt>
                <c:pt idx="214">
                  <c:v>-0.965925826289068</c:v>
                </c:pt>
                <c:pt idx="215">
                  <c:v>-0.951056516295154</c:v>
                </c:pt>
                <c:pt idx="216">
                  <c:v>-0.933580426497202</c:v>
                </c:pt>
                <c:pt idx="217">
                  <c:v>-0.913545457642601</c:v>
                </c:pt>
                <c:pt idx="218">
                  <c:v>-0.891006524188368</c:v>
                </c:pt>
                <c:pt idx="219">
                  <c:v>-0.866025403784438</c:v>
                </c:pt>
                <c:pt idx="220">
                  <c:v>-0.838670567945424</c:v>
                </c:pt>
                <c:pt idx="221">
                  <c:v>-0.809016994374948</c:v>
                </c:pt>
                <c:pt idx="222">
                  <c:v>-0.777145961456971</c:v>
                </c:pt>
                <c:pt idx="223">
                  <c:v>-0.743144825477395</c:v>
                </c:pt>
                <c:pt idx="224">
                  <c:v>-0.707106781186547</c:v>
                </c:pt>
                <c:pt idx="225">
                  <c:v>-0.669130606358859</c:v>
                </c:pt>
                <c:pt idx="226">
                  <c:v>-0.629320391049838</c:v>
                </c:pt>
                <c:pt idx="227">
                  <c:v>-0.587785252292473</c:v>
                </c:pt>
                <c:pt idx="228">
                  <c:v>-0.544639035015027</c:v>
                </c:pt>
                <c:pt idx="229">
                  <c:v>-0.500000000000001</c:v>
                </c:pt>
                <c:pt idx="230">
                  <c:v>-0.453990499739546</c:v>
                </c:pt>
                <c:pt idx="231">
                  <c:v>-0.406736643075801</c:v>
                </c:pt>
                <c:pt idx="232">
                  <c:v>-0.358367949545299</c:v>
                </c:pt>
                <c:pt idx="233">
                  <c:v>-0.309016994374948</c:v>
                </c:pt>
                <c:pt idx="234">
                  <c:v>-0.258819045102521</c:v>
                </c:pt>
                <c:pt idx="235">
                  <c:v>-0.207911690817759</c:v>
                </c:pt>
                <c:pt idx="236">
                  <c:v>-0.156434465040232</c:v>
                </c:pt>
                <c:pt idx="237">
                  <c:v>-0.104528463267655</c:v>
                </c:pt>
                <c:pt idx="238">
                  <c:v>-0.0523359562429446</c:v>
                </c:pt>
                <c:pt idx="239">
                  <c:v>-4.90059381963449E-16</c:v>
                </c:pt>
                <c:pt idx="240">
                  <c:v>0.0523359562429419</c:v>
                </c:pt>
                <c:pt idx="241">
                  <c:v>0.104528463267654</c:v>
                </c:pt>
                <c:pt idx="242">
                  <c:v>0.156434465040229</c:v>
                </c:pt>
                <c:pt idx="243">
                  <c:v>0.20791169081776</c:v>
                </c:pt>
                <c:pt idx="244">
                  <c:v>0.25881904510252</c:v>
                </c:pt>
                <c:pt idx="245">
                  <c:v>0.309016994374947</c:v>
                </c:pt>
                <c:pt idx="246">
                  <c:v>0.3583679495453</c:v>
                </c:pt>
                <c:pt idx="247">
                  <c:v>0.4067366430758</c:v>
                </c:pt>
                <c:pt idx="248">
                  <c:v>0.453990499739545</c:v>
                </c:pt>
                <c:pt idx="249">
                  <c:v>0.500000000000001</c:v>
                </c:pt>
                <c:pt idx="250">
                  <c:v>0.544639035015026</c:v>
                </c:pt>
                <c:pt idx="251">
                  <c:v>0.587785252292473</c:v>
                </c:pt>
                <c:pt idx="252">
                  <c:v>0.629320391049837</c:v>
                </c:pt>
                <c:pt idx="253">
                  <c:v>0.669130606358857</c:v>
                </c:pt>
                <c:pt idx="254">
                  <c:v>0.707106781186548</c:v>
                </c:pt>
                <c:pt idx="255">
                  <c:v>0.743144825477393</c:v>
                </c:pt>
                <c:pt idx="256">
                  <c:v>0.77714596145697</c:v>
                </c:pt>
                <c:pt idx="257">
                  <c:v>0.809016994374947</c:v>
                </c:pt>
                <c:pt idx="258">
                  <c:v>0.838670567945424</c:v>
                </c:pt>
                <c:pt idx="259">
                  <c:v>0.866025403784438</c:v>
                </c:pt>
                <c:pt idx="260">
                  <c:v>0.891006524188368</c:v>
                </c:pt>
                <c:pt idx="261">
                  <c:v>0.9135454576426</c:v>
                </c:pt>
                <c:pt idx="262">
                  <c:v>0.933580426497201</c:v>
                </c:pt>
                <c:pt idx="263">
                  <c:v>0.951056516295153</c:v>
                </c:pt>
                <c:pt idx="264">
                  <c:v>0.965925826289068</c:v>
                </c:pt>
                <c:pt idx="265">
                  <c:v>0.978147600733806</c:v>
                </c:pt>
                <c:pt idx="266">
                  <c:v>0.987688340595138</c:v>
                </c:pt>
                <c:pt idx="267">
                  <c:v>0.994521895368273</c:v>
                </c:pt>
                <c:pt idx="268">
                  <c:v>0.998629534754574</c:v>
                </c:pt>
                <c:pt idx="269">
                  <c:v>1.0</c:v>
                </c:pt>
                <c:pt idx="270">
                  <c:v>0.998629534754574</c:v>
                </c:pt>
                <c:pt idx="271">
                  <c:v>0.994521895368273</c:v>
                </c:pt>
                <c:pt idx="272">
                  <c:v>0.987688340595138</c:v>
                </c:pt>
                <c:pt idx="273">
                  <c:v>0.978147600733806</c:v>
                </c:pt>
                <c:pt idx="274">
                  <c:v>0.965925826289069</c:v>
                </c:pt>
                <c:pt idx="275">
                  <c:v>0.951056516295153</c:v>
                </c:pt>
                <c:pt idx="276">
                  <c:v>0.933580426497202</c:v>
                </c:pt>
                <c:pt idx="277">
                  <c:v>0.913545457642601</c:v>
                </c:pt>
                <c:pt idx="278">
                  <c:v>0.891006524188368</c:v>
                </c:pt>
                <c:pt idx="279">
                  <c:v>0.866025403784439</c:v>
                </c:pt>
                <c:pt idx="280">
                  <c:v>0.838670567945423</c:v>
                </c:pt>
                <c:pt idx="281">
                  <c:v>0.809016994374948</c:v>
                </c:pt>
                <c:pt idx="282">
                  <c:v>0.777145961456971</c:v>
                </c:pt>
                <c:pt idx="283">
                  <c:v>0.743144825477395</c:v>
                </c:pt>
                <c:pt idx="284">
                  <c:v>0.707106781186549</c:v>
                </c:pt>
                <c:pt idx="285">
                  <c:v>0.669130606358858</c:v>
                </c:pt>
                <c:pt idx="286">
                  <c:v>0.629320391049837</c:v>
                </c:pt>
                <c:pt idx="287">
                  <c:v>0.587785252292474</c:v>
                </c:pt>
                <c:pt idx="288">
                  <c:v>0.544639035015027</c:v>
                </c:pt>
                <c:pt idx="289">
                  <c:v>0.500000000000002</c:v>
                </c:pt>
                <c:pt idx="290">
                  <c:v>0.453990499739548</c:v>
                </c:pt>
                <c:pt idx="291">
                  <c:v>0.4067366430758</c:v>
                </c:pt>
                <c:pt idx="292">
                  <c:v>0.358367949545299</c:v>
                </c:pt>
                <c:pt idx="293">
                  <c:v>0.309016994374948</c:v>
                </c:pt>
                <c:pt idx="294">
                  <c:v>0.258819045102521</c:v>
                </c:pt>
                <c:pt idx="295">
                  <c:v>0.207911690817761</c:v>
                </c:pt>
                <c:pt idx="296">
                  <c:v>0.156434465040231</c:v>
                </c:pt>
                <c:pt idx="297">
                  <c:v>0.104528463267653</c:v>
                </c:pt>
                <c:pt idx="298">
                  <c:v>0.0523359562429447</c:v>
                </c:pt>
                <c:pt idx="299">
                  <c:v>6.1257422745432E-16</c:v>
                </c:pt>
                <c:pt idx="300">
                  <c:v>-0.0523359562429417</c:v>
                </c:pt>
                <c:pt idx="301">
                  <c:v>-0.104528463267652</c:v>
                </c:pt>
                <c:pt idx="302">
                  <c:v>-0.156434465040231</c:v>
                </c:pt>
                <c:pt idx="303">
                  <c:v>-0.20791169081776</c:v>
                </c:pt>
                <c:pt idx="304">
                  <c:v>-0.25881904510252</c:v>
                </c:pt>
                <c:pt idx="305">
                  <c:v>-0.309016994374945</c:v>
                </c:pt>
                <c:pt idx="306">
                  <c:v>-0.358367949545298</c:v>
                </c:pt>
                <c:pt idx="307">
                  <c:v>-0.406736643075802</c:v>
                </c:pt>
                <c:pt idx="308">
                  <c:v>-0.453990499739545</c:v>
                </c:pt>
                <c:pt idx="309">
                  <c:v>-0.499999999999999</c:v>
                </c:pt>
                <c:pt idx="310">
                  <c:v>-0.544639035015026</c:v>
                </c:pt>
                <c:pt idx="311">
                  <c:v>-0.587785252292473</c:v>
                </c:pt>
                <c:pt idx="312">
                  <c:v>-0.629320391049837</c:v>
                </c:pt>
                <c:pt idx="313">
                  <c:v>-0.669130606358858</c:v>
                </c:pt>
                <c:pt idx="314">
                  <c:v>-0.707106781186548</c:v>
                </c:pt>
                <c:pt idx="315">
                  <c:v>-0.743144825477395</c:v>
                </c:pt>
                <c:pt idx="316">
                  <c:v>-0.777145961456969</c:v>
                </c:pt>
                <c:pt idx="317">
                  <c:v>-0.809016994374946</c:v>
                </c:pt>
                <c:pt idx="318">
                  <c:v>-0.838670567945425</c:v>
                </c:pt>
                <c:pt idx="319">
                  <c:v>-0.866025403784439</c:v>
                </c:pt>
                <c:pt idx="320">
                  <c:v>-0.891006524188367</c:v>
                </c:pt>
                <c:pt idx="321">
                  <c:v>-0.9135454576426</c:v>
                </c:pt>
                <c:pt idx="322">
                  <c:v>-0.933580426497201</c:v>
                </c:pt>
                <c:pt idx="323">
                  <c:v>-0.951056516295153</c:v>
                </c:pt>
                <c:pt idx="324">
                  <c:v>-0.965925826289068</c:v>
                </c:pt>
                <c:pt idx="325">
                  <c:v>-0.978147600733806</c:v>
                </c:pt>
                <c:pt idx="326">
                  <c:v>-0.987688340595138</c:v>
                </c:pt>
                <c:pt idx="327">
                  <c:v>-0.994521895368273</c:v>
                </c:pt>
                <c:pt idx="328">
                  <c:v>-0.998629534754574</c:v>
                </c:pt>
                <c:pt idx="329">
                  <c:v>-1.0</c:v>
                </c:pt>
                <c:pt idx="330">
                  <c:v>-0.998629534754574</c:v>
                </c:pt>
                <c:pt idx="331">
                  <c:v>-0.994521895368273</c:v>
                </c:pt>
                <c:pt idx="332">
                  <c:v>-0.987688340595138</c:v>
                </c:pt>
                <c:pt idx="333">
                  <c:v>-0.978147600733806</c:v>
                </c:pt>
                <c:pt idx="334">
                  <c:v>-0.965925826289068</c:v>
                </c:pt>
                <c:pt idx="335">
                  <c:v>-0.951056516295154</c:v>
                </c:pt>
                <c:pt idx="336">
                  <c:v>-0.933580426497202</c:v>
                </c:pt>
                <c:pt idx="337">
                  <c:v>-0.913545457642601</c:v>
                </c:pt>
                <c:pt idx="338">
                  <c:v>-0.891006524188368</c:v>
                </c:pt>
                <c:pt idx="339">
                  <c:v>-0.86602540378444</c:v>
                </c:pt>
                <c:pt idx="340">
                  <c:v>-0.838670567945424</c:v>
                </c:pt>
                <c:pt idx="341">
                  <c:v>-0.809016994374947</c:v>
                </c:pt>
                <c:pt idx="342">
                  <c:v>-0.777145961456972</c:v>
                </c:pt>
                <c:pt idx="343">
                  <c:v>-0.743144825477395</c:v>
                </c:pt>
                <c:pt idx="344">
                  <c:v>-0.707106781186549</c:v>
                </c:pt>
                <c:pt idx="345">
                  <c:v>-0.669130606358856</c:v>
                </c:pt>
                <c:pt idx="346">
                  <c:v>-0.629320391049838</c:v>
                </c:pt>
                <c:pt idx="347">
                  <c:v>-0.587785252292474</c:v>
                </c:pt>
                <c:pt idx="348">
                  <c:v>-0.544639035015027</c:v>
                </c:pt>
                <c:pt idx="349">
                  <c:v>-0.5</c:v>
                </c:pt>
                <c:pt idx="350">
                  <c:v>-0.45399049973955</c:v>
                </c:pt>
                <c:pt idx="351">
                  <c:v>-0.4067366430758</c:v>
                </c:pt>
                <c:pt idx="352">
                  <c:v>-0.358367949545299</c:v>
                </c:pt>
                <c:pt idx="353">
                  <c:v>-0.309016994374946</c:v>
                </c:pt>
                <c:pt idx="354">
                  <c:v>-0.258819045102523</c:v>
                </c:pt>
                <c:pt idx="355">
                  <c:v>-0.207911690817761</c:v>
                </c:pt>
                <c:pt idx="356">
                  <c:v>-0.156434465040229</c:v>
                </c:pt>
                <c:pt idx="357">
                  <c:v>-0.104528463267655</c:v>
                </c:pt>
                <c:pt idx="358">
                  <c:v>-0.0523359562429449</c:v>
                </c:pt>
                <c:pt idx="359">
                  <c:v>-7.35089072945223E-16</c:v>
                </c:pt>
                <c:pt idx="360">
                  <c:v>0.0523359562429434</c:v>
                </c:pt>
                <c:pt idx="361">
                  <c:v>0.10452846326765</c:v>
                </c:pt>
                <c:pt idx="362">
                  <c:v>0.156434465040231</c:v>
                </c:pt>
                <c:pt idx="363">
                  <c:v>0.20791169081776</c:v>
                </c:pt>
                <c:pt idx="364">
                  <c:v>0.258819045102521</c:v>
                </c:pt>
                <c:pt idx="365">
                  <c:v>0.309016994374945</c:v>
                </c:pt>
                <c:pt idx="366">
                  <c:v>0.358367949545298</c:v>
                </c:pt>
                <c:pt idx="367">
                  <c:v>0.406736643075802</c:v>
                </c:pt>
                <c:pt idx="368">
                  <c:v>0.453990499739545</c:v>
                </c:pt>
                <c:pt idx="369">
                  <c:v>0.499999999999999</c:v>
                </c:pt>
                <c:pt idx="370">
                  <c:v>0.544639035015026</c:v>
                </c:pt>
                <c:pt idx="371">
                  <c:v>0.587785252292472</c:v>
                </c:pt>
                <c:pt idx="372">
                  <c:v>0.629320391049837</c:v>
                </c:pt>
                <c:pt idx="373">
                  <c:v>0.669130606358858</c:v>
                </c:pt>
                <c:pt idx="374">
                  <c:v>0.707106781186548</c:v>
                </c:pt>
                <c:pt idx="375">
                  <c:v>0.743144825477394</c:v>
                </c:pt>
                <c:pt idx="376">
                  <c:v>0.777145961456969</c:v>
                </c:pt>
                <c:pt idx="377">
                  <c:v>0.809016994374946</c:v>
                </c:pt>
                <c:pt idx="378">
                  <c:v>0.838670567945425</c:v>
                </c:pt>
                <c:pt idx="379">
                  <c:v>0.866025403784439</c:v>
                </c:pt>
                <c:pt idx="380">
                  <c:v>0.891006524188367</c:v>
                </c:pt>
                <c:pt idx="381">
                  <c:v>0.9135454576426</c:v>
                </c:pt>
                <c:pt idx="382">
                  <c:v>0.933580426497201</c:v>
                </c:pt>
                <c:pt idx="383">
                  <c:v>0.951056516295153</c:v>
                </c:pt>
                <c:pt idx="384">
                  <c:v>0.965925826289068</c:v>
                </c:pt>
                <c:pt idx="385">
                  <c:v>0.978147600733806</c:v>
                </c:pt>
                <c:pt idx="386">
                  <c:v>0.987688340595138</c:v>
                </c:pt>
                <c:pt idx="387">
                  <c:v>0.994521895368273</c:v>
                </c:pt>
                <c:pt idx="388">
                  <c:v>0.998629534754574</c:v>
                </c:pt>
                <c:pt idx="389">
                  <c:v>1.0</c:v>
                </c:pt>
                <c:pt idx="390">
                  <c:v>0.998629534754574</c:v>
                </c:pt>
                <c:pt idx="391">
                  <c:v>0.994521895368273</c:v>
                </c:pt>
                <c:pt idx="392">
                  <c:v>0.987688340595138</c:v>
                </c:pt>
                <c:pt idx="393">
                  <c:v>0.978147600733806</c:v>
                </c:pt>
                <c:pt idx="394">
                  <c:v>0.965925826289068</c:v>
                </c:pt>
                <c:pt idx="395">
                  <c:v>0.951056516295154</c:v>
                </c:pt>
                <c:pt idx="396">
                  <c:v>0.933580426497202</c:v>
                </c:pt>
                <c:pt idx="397">
                  <c:v>0.913545457642601</c:v>
                </c:pt>
                <c:pt idx="398">
                  <c:v>0.891006524188368</c:v>
                </c:pt>
                <c:pt idx="399">
                  <c:v>0.86602540378444</c:v>
                </c:pt>
                <c:pt idx="400">
                  <c:v>0.838670567945424</c:v>
                </c:pt>
                <c:pt idx="401">
                  <c:v>0.809016994374947</c:v>
                </c:pt>
                <c:pt idx="402">
                  <c:v>0.777145961456972</c:v>
                </c:pt>
                <c:pt idx="403">
                  <c:v>0.743144825477396</c:v>
                </c:pt>
                <c:pt idx="404">
                  <c:v>0.707106781186549</c:v>
                </c:pt>
                <c:pt idx="405">
                  <c:v>0.669130606358857</c:v>
                </c:pt>
                <c:pt idx="406">
                  <c:v>0.629320391049838</c:v>
                </c:pt>
                <c:pt idx="407">
                  <c:v>0.587785252292474</c:v>
                </c:pt>
                <c:pt idx="408">
                  <c:v>0.544639035015028</c:v>
                </c:pt>
                <c:pt idx="409">
                  <c:v>0.5</c:v>
                </c:pt>
                <c:pt idx="410">
                  <c:v>0.45399049973955</c:v>
                </c:pt>
                <c:pt idx="411">
                  <c:v>0.4067366430758</c:v>
                </c:pt>
                <c:pt idx="412">
                  <c:v>0.3583679495453</c:v>
                </c:pt>
                <c:pt idx="413">
                  <c:v>0.30901699437495</c:v>
                </c:pt>
                <c:pt idx="414">
                  <c:v>0.258819045102523</c:v>
                </c:pt>
                <c:pt idx="415">
                  <c:v>0.207911690817761</c:v>
                </c:pt>
                <c:pt idx="416">
                  <c:v>0.156434465040229</c:v>
                </c:pt>
                <c:pt idx="417">
                  <c:v>0.104528463267655</c:v>
                </c:pt>
                <c:pt idx="418">
                  <c:v>0.052335956242945</c:v>
                </c:pt>
                <c:pt idx="419">
                  <c:v>8.57603918436086E-16</c:v>
                </c:pt>
                <c:pt idx="420">
                  <c:v>-0.0523359562429433</c:v>
                </c:pt>
                <c:pt idx="421">
                  <c:v>-0.10452846326765</c:v>
                </c:pt>
                <c:pt idx="422">
                  <c:v>-0.156434465040231</c:v>
                </c:pt>
                <c:pt idx="423">
                  <c:v>-0.20791169081776</c:v>
                </c:pt>
                <c:pt idx="424">
                  <c:v>-0.258819045102521</c:v>
                </c:pt>
                <c:pt idx="425">
                  <c:v>-0.309016994374945</c:v>
                </c:pt>
                <c:pt idx="426">
                  <c:v>-0.358367949545298</c:v>
                </c:pt>
                <c:pt idx="427">
                  <c:v>-0.406736643075802</c:v>
                </c:pt>
                <c:pt idx="428">
                  <c:v>-0.453990499739545</c:v>
                </c:pt>
                <c:pt idx="429">
                  <c:v>-0.499999999999999</c:v>
                </c:pt>
                <c:pt idx="430">
                  <c:v>-0.544639035015026</c:v>
                </c:pt>
                <c:pt idx="431">
                  <c:v>-0.587785252292472</c:v>
                </c:pt>
                <c:pt idx="432">
                  <c:v>-0.629320391049834</c:v>
                </c:pt>
                <c:pt idx="433">
                  <c:v>-0.669130606358858</c:v>
                </c:pt>
                <c:pt idx="434">
                  <c:v>-0.707106781186548</c:v>
                </c:pt>
                <c:pt idx="435">
                  <c:v>-0.743144825477394</c:v>
                </c:pt>
                <c:pt idx="436">
                  <c:v>-0.777145961456969</c:v>
                </c:pt>
                <c:pt idx="437">
                  <c:v>-0.809016994374946</c:v>
                </c:pt>
                <c:pt idx="438">
                  <c:v>-0.838670567945425</c:v>
                </c:pt>
                <c:pt idx="439">
                  <c:v>-0.866025403784439</c:v>
                </c:pt>
                <c:pt idx="440">
                  <c:v>-0.891006524188367</c:v>
                </c:pt>
                <c:pt idx="441">
                  <c:v>-0.9135454576426</c:v>
                </c:pt>
                <c:pt idx="442">
                  <c:v>-0.933580426497201</c:v>
                </c:pt>
                <c:pt idx="443">
                  <c:v>-0.951056516295153</c:v>
                </c:pt>
                <c:pt idx="444">
                  <c:v>-0.965925826289068</c:v>
                </c:pt>
                <c:pt idx="445">
                  <c:v>-0.978147600733806</c:v>
                </c:pt>
                <c:pt idx="446">
                  <c:v>-0.987688340595138</c:v>
                </c:pt>
                <c:pt idx="447">
                  <c:v>-0.994521895368273</c:v>
                </c:pt>
                <c:pt idx="448">
                  <c:v>-0.998629534754574</c:v>
                </c:pt>
                <c:pt idx="449">
                  <c:v>-1.0</c:v>
                </c:pt>
                <c:pt idx="450">
                  <c:v>-0.998629534754574</c:v>
                </c:pt>
                <c:pt idx="451">
                  <c:v>-0.994521895368273</c:v>
                </c:pt>
                <c:pt idx="452">
                  <c:v>-0.987688340595138</c:v>
                </c:pt>
                <c:pt idx="453">
                  <c:v>-0.978147600733806</c:v>
                </c:pt>
                <c:pt idx="454">
                  <c:v>-0.965925826289069</c:v>
                </c:pt>
                <c:pt idx="455">
                  <c:v>-0.951056516295154</c:v>
                </c:pt>
                <c:pt idx="456">
                  <c:v>-0.933580426497202</c:v>
                </c:pt>
                <c:pt idx="457">
                  <c:v>-0.913545457642601</c:v>
                </c:pt>
                <c:pt idx="458">
                  <c:v>-0.891006524188368</c:v>
                </c:pt>
                <c:pt idx="459">
                  <c:v>-0.86602540378444</c:v>
                </c:pt>
                <c:pt idx="460">
                  <c:v>-0.838670567945424</c:v>
                </c:pt>
                <c:pt idx="461">
                  <c:v>-0.809016994374947</c:v>
                </c:pt>
                <c:pt idx="462">
                  <c:v>-0.777145961456972</c:v>
                </c:pt>
                <c:pt idx="463">
                  <c:v>-0.743144825477396</c:v>
                </c:pt>
                <c:pt idx="464">
                  <c:v>-0.707106781186549</c:v>
                </c:pt>
                <c:pt idx="465">
                  <c:v>-0.669130606358857</c:v>
                </c:pt>
                <c:pt idx="466">
                  <c:v>-0.629320391049838</c:v>
                </c:pt>
                <c:pt idx="467">
                  <c:v>-0.587785252292474</c:v>
                </c:pt>
                <c:pt idx="468">
                  <c:v>-0.544639035015028</c:v>
                </c:pt>
                <c:pt idx="469">
                  <c:v>-0.5</c:v>
                </c:pt>
                <c:pt idx="470">
                  <c:v>-0.45399049973955</c:v>
                </c:pt>
                <c:pt idx="471">
                  <c:v>-0.4067366430758</c:v>
                </c:pt>
                <c:pt idx="472">
                  <c:v>-0.3583679495453</c:v>
                </c:pt>
                <c:pt idx="473">
                  <c:v>-0.30901699437495</c:v>
                </c:pt>
                <c:pt idx="474">
                  <c:v>-0.258819045102523</c:v>
                </c:pt>
                <c:pt idx="475">
                  <c:v>-0.207911690817761</c:v>
                </c:pt>
                <c:pt idx="476">
                  <c:v>-0.156434465040229</c:v>
                </c:pt>
                <c:pt idx="477">
                  <c:v>-0.104528463267655</c:v>
                </c:pt>
                <c:pt idx="478">
                  <c:v>-0.0523359562429451</c:v>
                </c:pt>
                <c:pt idx="479">
                  <c:v>-9.80118763926953E-16</c:v>
                </c:pt>
                <c:pt idx="480">
                  <c:v>0.0523359562429431</c:v>
                </c:pt>
                <c:pt idx="481">
                  <c:v>0.10452846326765</c:v>
                </c:pt>
                <c:pt idx="482">
                  <c:v>0.156434465040231</c:v>
                </c:pt>
                <c:pt idx="483">
                  <c:v>0.20791169081776</c:v>
                </c:pt>
                <c:pt idx="484">
                  <c:v>0.258819045102521</c:v>
                </c:pt>
                <c:pt idx="485">
                  <c:v>0.309016994374945</c:v>
                </c:pt>
                <c:pt idx="486">
                  <c:v>0.358367949545298</c:v>
                </c:pt>
                <c:pt idx="487">
                  <c:v>0.406736643075801</c:v>
                </c:pt>
                <c:pt idx="488">
                  <c:v>0.453990499739545</c:v>
                </c:pt>
                <c:pt idx="489">
                  <c:v>0.499999999999999</c:v>
                </c:pt>
                <c:pt idx="490">
                  <c:v>0.544639035015026</c:v>
                </c:pt>
                <c:pt idx="491">
                  <c:v>0.587785252292472</c:v>
                </c:pt>
                <c:pt idx="492">
                  <c:v>0.629320391049837</c:v>
                </c:pt>
                <c:pt idx="493">
                  <c:v>0.669130606358858</c:v>
                </c:pt>
                <c:pt idx="494">
                  <c:v>0.707106781186547</c:v>
                </c:pt>
                <c:pt idx="495">
                  <c:v>0.743144825477394</c:v>
                </c:pt>
                <c:pt idx="496">
                  <c:v>0.777145961456969</c:v>
                </c:pt>
                <c:pt idx="497">
                  <c:v>0.809016994374946</c:v>
                </c:pt>
                <c:pt idx="498">
                  <c:v>0.838670567945425</c:v>
                </c:pt>
                <c:pt idx="499">
                  <c:v>0.866025403784439</c:v>
                </c:pt>
                <c:pt idx="500">
                  <c:v>0.891006524188367</c:v>
                </c:pt>
                <c:pt idx="501">
                  <c:v>0.9135454576426</c:v>
                </c:pt>
                <c:pt idx="502">
                  <c:v>0.933580426497201</c:v>
                </c:pt>
                <c:pt idx="503">
                  <c:v>0.951056516295153</c:v>
                </c:pt>
                <c:pt idx="504">
                  <c:v>0.965925826289068</c:v>
                </c:pt>
                <c:pt idx="505">
                  <c:v>0.978147600733806</c:v>
                </c:pt>
                <c:pt idx="506">
                  <c:v>0.987688340595138</c:v>
                </c:pt>
                <c:pt idx="507">
                  <c:v>0.994521895368273</c:v>
                </c:pt>
                <c:pt idx="508">
                  <c:v>0.998629534754574</c:v>
                </c:pt>
                <c:pt idx="509">
                  <c:v>1.0</c:v>
                </c:pt>
                <c:pt idx="510">
                  <c:v>0.998629534754574</c:v>
                </c:pt>
                <c:pt idx="511">
                  <c:v>0.994521895368274</c:v>
                </c:pt>
                <c:pt idx="512">
                  <c:v>0.987688340595138</c:v>
                </c:pt>
                <c:pt idx="513">
                  <c:v>0.978147600733806</c:v>
                </c:pt>
                <c:pt idx="514">
                  <c:v>0.965925826289069</c:v>
                </c:pt>
                <c:pt idx="515">
                  <c:v>0.951056516295154</c:v>
                </c:pt>
                <c:pt idx="516">
                  <c:v>0.933580426497202</c:v>
                </c:pt>
                <c:pt idx="517">
                  <c:v>0.913545457642601</c:v>
                </c:pt>
                <c:pt idx="518">
                  <c:v>0.891006524188368</c:v>
                </c:pt>
                <c:pt idx="519">
                  <c:v>0.86602540378444</c:v>
                </c:pt>
                <c:pt idx="520">
                  <c:v>0.838670567945424</c:v>
                </c:pt>
                <c:pt idx="521">
                  <c:v>0.809016994374947</c:v>
                </c:pt>
                <c:pt idx="522">
                  <c:v>0.777145961456972</c:v>
                </c:pt>
                <c:pt idx="523">
                  <c:v>0.743144825477396</c:v>
                </c:pt>
                <c:pt idx="524">
                  <c:v>0.707106781186549</c:v>
                </c:pt>
                <c:pt idx="525">
                  <c:v>0.669130606358859</c:v>
                </c:pt>
                <c:pt idx="526">
                  <c:v>0.629320391049841</c:v>
                </c:pt>
                <c:pt idx="527">
                  <c:v>0.587785252292477</c:v>
                </c:pt>
                <c:pt idx="528">
                  <c:v>0.544639035015025</c:v>
                </c:pt>
                <c:pt idx="529">
                  <c:v>0.5</c:v>
                </c:pt>
                <c:pt idx="530">
                  <c:v>0.453990499739547</c:v>
                </c:pt>
                <c:pt idx="531">
                  <c:v>0.4067366430758</c:v>
                </c:pt>
                <c:pt idx="532">
                  <c:v>0.3583679495453</c:v>
                </c:pt>
                <c:pt idx="533">
                  <c:v>0.30901699437495</c:v>
                </c:pt>
                <c:pt idx="534">
                  <c:v>0.258819045102523</c:v>
                </c:pt>
                <c:pt idx="535">
                  <c:v>0.207911690817762</c:v>
                </c:pt>
                <c:pt idx="536">
                  <c:v>0.156434465040233</c:v>
                </c:pt>
                <c:pt idx="537">
                  <c:v>0.104528463267655</c:v>
                </c:pt>
                <c:pt idx="538">
                  <c:v>0.0523359562429488</c:v>
                </c:pt>
                <c:pt idx="539">
                  <c:v>-2.45008006938274E-15</c:v>
                </c:pt>
                <c:pt idx="540">
                  <c:v>-0.052335956242943</c:v>
                </c:pt>
                <c:pt idx="541">
                  <c:v>-0.104528463267653</c:v>
                </c:pt>
                <c:pt idx="542">
                  <c:v>-0.156434465040231</c:v>
                </c:pt>
                <c:pt idx="543">
                  <c:v>-0.207911690817759</c:v>
                </c:pt>
                <c:pt idx="544">
                  <c:v>-0.258819045102521</c:v>
                </c:pt>
                <c:pt idx="545">
                  <c:v>-0.309016994374945</c:v>
                </c:pt>
                <c:pt idx="546">
                  <c:v>-0.358367949545298</c:v>
                </c:pt>
                <c:pt idx="547">
                  <c:v>-0.406736643075798</c:v>
                </c:pt>
                <c:pt idx="548">
                  <c:v>-0.453990499739545</c:v>
                </c:pt>
                <c:pt idx="549">
                  <c:v>-0.499999999999995</c:v>
                </c:pt>
                <c:pt idx="550">
                  <c:v>-0.544639035015029</c:v>
                </c:pt>
                <c:pt idx="551">
                  <c:v>-0.587785252292475</c:v>
                </c:pt>
                <c:pt idx="552">
                  <c:v>-0.629320391049837</c:v>
                </c:pt>
                <c:pt idx="553">
                  <c:v>-0.669130606358858</c:v>
                </c:pt>
                <c:pt idx="554">
                  <c:v>-0.707106781186547</c:v>
                </c:pt>
                <c:pt idx="555">
                  <c:v>-0.743144825477394</c:v>
                </c:pt>
                <c:pt idx="556">
                  <c:v>-0.777145961456969</c:v>
                </c:pt>
                <c:pt idx="557">
                  <c:v>-0.809016994374946</c:v>
                </c:pt>
                <c:pt idx="558">
                  <c:v>-0.838670567945423</c:v>
                </c:pt>
                <c:pt idx="559">
                  <c:v>-0.866025403784437</c:v>
                </c:pt>
                <c:pt idx="560">
                  <c:v>-0.891006524188365</c:v>
                </c:pt>
                <c:pt idx="561">
                  <c:v>-0.913545457642602</c:v>
                </c:pt>
                <c:pt idx="562">
                  <c:v>-0.933580426497202</c:v>
                </c:pt>
                <c:pt idx="563">
                  <c:v>-0.951056516295153</c:v>
                </c:pt>
                <c:pt idx="564">
                  <c:v>-0.965925826289068</c:v>
                </c:pt>
                <c:pt idx="565">
                  <c:v>-0.978147600733805</c:v>
                </c:pt>
                <c:pt idx="566">
                  <c:v>-0.987688340595138</c:v>
                </c:pt>
                <c:pt idx="567">
                  <c:v>-0.994521895368273</c:v>
                </c:pt>
                <c:pt idx="568">
                  <c:v>-0.998629534754574</c:v>
                </c:pt>
                <c:pt idx="569">
                  <c:v>-1.0</c:v>
                </c:pt>
                <c:pt idx="570">
                  <c:v>-0.998629534754574</c:v>
                </c:pt>
                <c:pt idx="571">
                  <c:v>-0.994521895368273</c:v>
                </c:pt>
                <c:pt idx="572">
                  <c:v>-0.987688340595137</c:v>
                </c:pt>
                <c:pt idx="573">
                  <c:v>-0.978147600733805</c:v>
                </c:pt>
                <c:pt idx="574">
                  <c:v>-0.965925826289069</c:v>
                </c:pt>
                <c:pt idx="575">
                  <c:v>-0.951056516295154</c:v>
                </c:pt>
                <c:pt idx="576">
                  <c:v>-0.933580426497202</c:v>
                </c:pt>
                <c:pt idx="577">
                  <c:v>-0.913545457642601</c:v>
                </c:pt>
                <c:pt idx="578">
                  <c:v>-0.891006524188369</c:v>
                </c:pt>
                <c:pt idx="579">
                  <c:v>-0.86602540378444</c:v>
                </c:pt>
                <c:pt idx="580">
                  <c:v>-0.838670567945426</c:v>
                </c:pt>
                <c:pt idx="581">
                  <c:v>-0.809016994374949</c:v>
                </c:pt>
                <c:pt idx="582">
                  <c:v>-0.77714596145697</c:v>
                </c:pt>
                <c:pt idx="583">
                  <c:v>-0.743144825477393</c:v>
                </c:pt>
                <c:pt idx="584">
                  <c:v>-0.707106781186546</c:v>
                </c:pt>
                <c:pt idx="585">
                  <c:v>-0.669130606358857</c:v>
                </c:pt>
                <c:pt idx="586">
                  <c:v>-0.629320391049839</c:v>
                </c:pt>
                <c:pt idx="587">
                  <c:v>-0.587785252292474</c:v>
                </c:pt>
                <c:pt idx="588">
                  <c:v>-0.544639035015028</c:v>
                </c:pt>
                <c:pt idx="589">
                  <c:v>-0.500000000000001</c:v>
                </c:pt>
                <c:pt idx="590">
                  <c:v>-0.45399049973955</c:v>
                </c:pt>
                <c:pt idx="591">
                  <c:v>-0.406736643075803</c:v>
                </c:pt>
                <c:pt idx="592">
                  <c:v>-0.358367949545303</c:v>
                </c:pt>
                <c:pt idx="593">
                  <c:v>-0.309016994374947</c:v>
                </c:pt>
                <c:pt idx="594">
                  <c:v>-0.25881904510252</c:v>
                </c:pt>
                <c:pt idx="595">
                  <c:v>-0.207911690817758</c:v>
                </c:pt>
                <c:pt idx="596">
                  <c:v>-0.156434465040229</c:v>
                </c:pt>
                <c:pt idx="597">
                  <c:v>-0.104528463267655</c:v>
                </c:pt>
                <c:pt idx="598">
                  <c:v>-0.0523359562429453</c:v>
                </c:pt>
                <c:pt idx="599">
                  <c:v>-1.22514845490862E-15</c:v>
                </c:pt>
                <c:pt idx="600">
                  <c:v>0.0523359562429429</c:v>
                </c:pt>
                <c:pt idx="601">
                  <c:v>0.104528463267649</c:v>
                </c:pt>
                <c:pt idx="602">
                  <c:v>0.156434465040227</c:v>
                </c:pt>
                <c:pt idx="603">
                  <c:v>0.207911690817756</c:v>
                </c:pt>
                <c:pt idx="604">
                  <c:v>0.258819045102521</c:v>
                </c:pt>
                <c:pt idx="605">
                  <c:v>0.309016994374948</c:v>
                </c:pt>
                <c:pt idx="606">
                  <c:v>0.358367949545301</c:v>
                </c:pt>
                <c:pt idx="607">
                  <c:v>0.406736643075801</c:v>
                </c:pt>
                <c:pt idx="608">
                  <c:v>0.453990499739545</c:v>
                </c:pt>
                <c:pt idx="609">
                  <c:v>0.499999999999998</c:v>
                </c:pt>
                <c:pt idx="610">
                  <c:v>0.544639035015026</c:v>
                </c:pt>
                <c:pt idx="611">
                  <c:v>0.587785252292469</c:v>
                </c:pt>
                <c:pt idx="612">
                  <c:v>0.629320391049834</c:v>
                </c:pt>
                <c:pt idx="613">
                  <c:v>0.669130606358855</c:v>
                </c:pt>
                <c:pt idx="614">
                  <c:v>0.707106781186545</c:v>
                </c:pt>
                <c:pt idx="615">
                  <c:v>0.743144825477397</c:v>
                </c:pt>
                <c:pt idx="616">
                  <c:v>0.777145961456973</c:v>
                </c:pt>
                <c:pt idx="617">
                  <c:v>0.809016994374946</c:v>
                </c:pt>
                <c:pt idx="618">
                  <c:v>0.838670567945422</c:v>
                </c:pt>
                <c:pt idx="619">
                  <c:v>0.866025403784437</c:v>
                </c:pt>
                <c:pt idx="620">
                  <c:v>0.891006524188367</c:v>
                </c:pt>
                <c:pt idx="621">
                  <c:v>0.9135454576426</c:v>
                </c:pt>
                <c:pt idx="622">
                  <c:v>0.933580426497201</c:v>
                </c:pt>
                <c:pt idx="623">
                  <c:v>0.951056516295153</c:v>
                </c:pt>
                <c:pt idx="624">
                  <c:v>0.965925826289068</c:v>
                </c:pt>
                <c:pt idx="625">
                  <c:v>0.978147600733805</c:v>
                </c:pt>
                <c:pt idx="626">
                  <c:v>0.987688340595138</c:v>
                </c:pt>
                <c:pt idx="627">
                  <c:v>0.994521895368273</c:v>
                </c:pt>
                <c:pt idx="628">
                  <c:v>0.998629534754574</c:v>
                </c:pt>
                <c:pt idx="629">
                  <c:v>1.0</c:v>
                </c:pt>
                <c:pt idx="630">
                  <c:v>0.998629534754574</c:v>
                </c:pt>
                <c:pt idx="631">
                  <c:v>0.994521895368273</c:v>
                </c:pt>
                <c:pt idx="632">
                  <c:v>0.987688340595138</c:v>
                </c:pt>
                <c:pt idx="633">
                  <c:v>0.978147600733807</c:v>
                </c:pt>
                <c:pt idx="634">
                  <c:v>0.965925826289071</c:v>
                </c:pt>
                <c:pt idx="635">
                  <c:v>0.951056516295155</c:v>
                </c:pt>
                <c:pt idx="636">
                  <c:v>0.933580426497203</c:v>
                </c:pt>
                <c:pt idx="637">
                  <c:v>0.9135454576426</c:v>
                </c:pt>
                <c:pt idx="638">
                  <c:v>0.891006524188366</c:v>
                </c:pt>
                <c:pt idx="639">
                  <c:v>0.866025403784437</c:v>
                </c:pt>
                <c:pt idx="640">
                  <c:v>0.838670567945426</c:v>
                </c:pt>
                <c:pt idx="641">
                  <c:v>0.809016994374949</c:v>
                </c:pt>
                <c:pt idx="642">
                  <c:v>0.777145961456973</c:v>
                </c:pt>
                <c:pt idx="643">
                  <c:v>0.743144825477396</c:v>
                </c:pt>
                <c:pt idx="644">
                  <c:v>0.707106781186549</c:v>
                </c:pt>
                <c:pt idx="645">
                  <c:v>0.66913060635886</c:v>
                </c:pt>
                <c:pt idx="646">
                  <c:v>0.629320391049839</c:v>
                </c:pt>
                <c:pt idx="647">
                  <c:v>0.587785252292474</c:v>
                </c:pt>
                <c:pt idx="648">
                  <c:v>0.544639035015028</c:v>
                </c:pt>
                <c:pt idx="649">
                  <c:v>0.500000000000001</c:v>
                </c:pt>
                <c:pt idx="650">
                  <c:v>0.453990499739547</c:v>
                </c:pt>
                <c:pt idx="651">
                  <c:v>0.4067366430758</c:v>
                </c:pt>
                <c:pt idx="652">
                  <c:v>0.3583679495453</c:v>
                </c:pt>
                <c:pt idx="653">
                  <c:v>0.309016994374947</c:v>
                </c:pt>
                <c:pt idx="654">
                  <c:v>0.25881904510252</c:v>
                </c:pt>
                <c:pt idx="655">
                  <c:v>0.207911690817765</c:v>
                </c:pt>
                <c:pt idx="656">
                  <c:v>0.156434465040237</c:v>
                </c:pt>
                <c:pt idx="657">
                  <c:v>0.104528463267659</c:v>
                </c:pt>
                <c:pt idx="658">
                  <c:v>0.052335956242949</c:v>
                </c:pt>
                <c:pt idx="659">
                  <c:v>-2.20505037840102E-15</c:v>
                </c:pt>
                <c:pt idx="660">
                  <c:v>-0.0523359562429463</c:v>
                </c:pt>
                <c:pt idx="661">
                  <c:v>-0.104528463267656</c:v>
                </c:pt>
                <c:pt idx="662">
                  <c:v>-0.156434465040227</c:v>
                </c:pt>
                <c:pt idx="663">
                  <c:v>-0.207911690817756</c:v>
                </c:pt>
                <c:pt idx="664">
                  <c:v>-0.258819045102517</c:v>
                </c:pt>
                <c:pt idx="665">
                  <c:v>-0.309016994374944</c:v>
                </c:pt>
                <c:pt idx="666">
                  <c:v>-0.358367949545298</c:v>
                </c:pt>
                <c:pt idx="667">
                  <c:v>-0.406736643075798</c:v>
                </c:pt>
                <c:pt idx="668">
                  <c:v>-0.453990499739545</c:v>
                </c:pt>
                <c:pt idx="669">
                  <c:v>-0.500000000000004</c:v>
                </c:pt>
                <c:pt idx="670">
                  <c:v>-0.544639035015026</c:v>
                </c:pt>
                <c:pt idx="671">
                  <c:v>-0.587785252292472</c:v>
                </c:pt>
                <c:pt idx="672">
                  <c:v>-0.629320391049837</c:v>
                </c:pt>
                <c:pt idx="673">
                  <c:v>-0.669130606358858</c:v>
                </c:pt>
                <c:pt idx="674">
                  <c:v>-0.707106781186547</c:v>
                </c:pt>
                <c:pt idx="675">
                  <c:v>-0.743144825477394</c:v>
                </c:pt>
                <c:pt idx="676">
                  <c:v>-0.777145961456971</c:v>
                </c:pt>
                <c:pt idx="677">
                  <c:v>-0.809016994374948</c:v>
                </c:pt>
                <c:pt idx="678">
                  <c:v>-0.83867056794542</c:v>
                </c:pt>
                <c:pt idx="679">
                  <c:v>-0.866025403784436</c:v>
                </c:pt>
                <c:pt idx="680">
                  <c:v>-0.891006524188368</c:v>
                </c:pt>
                <c:pt idx="681">
                  <c:v>-0.913545457642602</c:v>
                </c:pt>
                <c:pt idx="682">
                  <c:v>-0.933580426497202</c:v>
                </c:pt>
                <c:pt idx="683">
                  <c:v>-0.951056516295154</c:v>
                </c:pt>
                <c:pt idx="684">
                  <c:v>-0.965925826289069</c:v>
                </c:pt>
                <c:pt idx="685">
                  <c:v>-0.978147600733805</c:v>
                </c:pt>
                <c:pt idx="686">
                  <c:v>-0.987688340595137</c:v>
                </c:pt>
                <c:pt idx="687">
                  <c:v>-0.994521895368273</c:v>
                </c:pt>
                <c:pt idx="688">
                  <c:v>-0.998629534754574</c:v>
                </c:pt>
                <c:pt idx="689">
                  <c:v>-1.0</c:v>
                </c:pt>
                <c:pt idx="690">
                  <c:v>-0.998629534754574</c:v>
                </c:pt>
                <c:pt idx="691">
                  <c:v>-0.994521895368273</c:v>
                </c:pt>
                <c:pt idx="692">
                  <c:v>-0.987688340595138</c:v>
                </c:pt>
                <c:pt idx="693">
                  <c:v>-0.978147600733806</c:v>
                </c:pt>
                <c:pt idx="694">
                  <c:v>-0.965925826289069</c:v>
                </c:pt>
                <c:pt idx="695">
                  <c:v>-0.951056516295154</c:v>
                </c:pt>
                <c:pt idx="696">
                  <c:v>-0.933580426497202</c:v>
                </c:pt>
                <c:pt idx="697">
                  <c:v>-0.913545457642601</c:v>
                </c:pt>
                <c:pt idx="698">
                  <c:v>-0.891006524188368</c:v>
                </c:pt>
                <c:pt idx="699">
                  <c:v>-0.866025403784439</c:v>
                </c:pt>
                <c:pt idx="700">
                  <c:v>-0.838670567945428</c:v>
                </c:pt>
                <c:pt idx="701">
                  <c:v>-0.809016994374951</c:v>
                </c:pt>
                <c:pt idx="702">
                  <c:v>-0.77714596145697</c:v>
                </c:pt>
                <c:pt idx="703">
                  <c:v>-0.743144825477394</c:v>
                </c:pt>
                <c:pt idx="704">
                  <c:v>-0.707106781186547</c:v>
                </c:pt>
                <c:pt idx="705">
                  <c:v>-0.669130606358857</c:v>
                </c:pt>
                <c:pt idx="706">
                  <c:v>-0.629320391049836</c:v>
                </c:pt>
                <c:pt idx="707">
                  <c:v>-0.587785252292471</c:v>
                </c:pt>
                <c:pt idx="708">
                  <c:v>-0.544639035015031</c:v>
                </c:pt>
                <c:pt idx="709">
                  <c:v>-0.500000000000004</c:v>
                </c:pt>
                <c:pt idx="710">
                  <c:v>-0.45399049973955</c:v>
                </c:pt>
                <c:pt idx="711">
                  <c:v>-0.406736643075804</c:v>
                </c:pt>
                <c:pt idx="712">
                  <c:v>-0.358367949545303</c:v>
                </c:pt>
                <c:pt idx="713">
                  <c:v>-0.309016994374944</c:v>
                </c:pt>
                <c:pt idx="714">
                  <c:v>-0.258819045102517</c:v>
                </c:pt>
                <c:pt idx="715">
                  <c:v>-0.207911690817762</c:v>
                </c:pt>
                <c:pt idx="716">
                  <c:v>-0.156434465040233</c:v>
                </c:pt>
                <c:pt idx="717">
                  <c:v>-0.104528463267656</c:v>
                </c:pt>
                <c:pt idx="718">
                  <c:v>-0.0523359562429456</c:v>
                </c:pt>
                <c:pt idx="719">
                  <c:v>-1.47017814589034E-15</c:v>
                </c:pt>
                <c:pt idx="720">
                  <c:v>0.0523359562429426</c:v>
                </c:pt>
                <c:pt idx="721">
                  <c:v>0.104528463267653</c:v>
                </c:pt>
                <c:pt idx="722">
                  <c:v>0.15643446504023</c:v>
                </c:pt>
                <c:pt idx="723">
                  <c:v>0.207911690817752</c:v>
                </c:pt>
                <c:pt idx="724">
                  <c:v>0.258819045102521</c:v>
                </c:pt>
                <c:pt idx="725">
                  <c:v>0.309016994374948</c:v>
                </c:pt>
                <c:pt idx="726">
                  <c:v>0.358367949545301</c:v>
                </c:pt>
                <c:pt idx="727">
                  <c:v>0.406736643075801</c:v>
                </c:pt>
                <c:pt idx="728">
                  <c:v>0.453990499739548</c:v>
                </c:pt>
                <c:pt idx="729">
                  <c:v>0.500000000000001</c:v>
                </c:pt>
                <c:pt idx="730">
                  <c:v>0.544639035015023</c:v>
                </c:pt>
                <c:pt idx="731">
                  <c:v>0.587785252292469</c:v>
                </c:pt>
                <c:pt idx="732">
                  <c:v>0.629320391049834</c:v>
                </c:pt>
                <c:pt idx="733">
                  <c:v>0.669130606358855</c:v>
                </c:pt>
                <c:pt idx="734">
                  <c:v>0.707106781186545</c:v>
                </c:pt>
                <c:pt idx="735">
                  <c:v>0.743144825477396</c:v>
                </c:pt>
                <c:pt idx="736">
                  <c:v>0.777145961456973</c:v>
                </c:pt>
                <c:pt idx="737">
                  <c:v>0.809016994374945</c:v>
                </c:pt>
                <c:pt idx="738">
                  <c:v>0.838670567945422</c:v>
                </c:pt>
                <c:pt idx="739">
                  <c:v>0.866025403784437</c:v>
                </c:pt>
                <c:pt idx="740">
                  <c:v>0.891006524188367</c:v>
                </c:pt>
                <c:pt idx="741">
                  <c:v>0.9135454576426</c:v>
                </c:pt>
                <c:pt idx="742">
                  <c:v>0.933580426497201</c:v>
                </c:pt>
                <c:pt idx="743">
                  <c:v>0.951056516295153</c:v>
                </c:pt>
                <c:pt idx="744">
                  <c:v>0.965925826289068</c:v>
                </c:pt>
                <c:pt idx="745">
                  <c:v>0.978147600733805</c:v>
                </c:pt>
                <c:pt idx="746">
                  <c:v>0.987688340595138</c:v>
                </c:pt>
                <c:pt idx="747">
                  <c:v>0.994521895368273</c:v>
                </c:pt>
                <c:pt idx="748">
                  <c:v>0.998629534754574</c:v>
                </c:pt>
                <c:pt idx="749">
                  <c:v>1.0</c:v>
                </c:pt>
                <c:pt idx="750">
                  <c:v>0.998629534754574</c:v>
                </c:pt>
                <c:pt idx="751">
                  <c:v>0.994521895368273</c:v>
                </c:pt>
                <c:pt idx="752">
                  <c:v>0.987688340595138</c:v>
                </c:pt>
                <c:pt idx="753">
                  <c:v>0.978147600733807</c:v>
                </c:pt>
                <c:pt idx="754">
                  <c:v>0.965925826289071</c:v>
                </c:pt>
                <c:pt idx="755">
                  <c:v>0.951056516295155</c:v>
                </c:pt>
                <c:pt idx="756">
                  <c:v>0.933580426497203</c:v>
                </c:pt>
                <c:pt idx="757">
                  <c:v>0.9135454576426</c:v>
                </c:pt>
                <c:pt idx="758">
                  <c:v>0.891006524188366</c:v>
                </c:pt>
                <c:pt idx="759">
                  <c:v>0.866025403784437</c:v>
                </c:pt>
                <c:pt idx="760">
                  <c:v>0.838670567945426</c:v>
                </c:pt>
                <c:pt idx="761">
                  <c:v>0.809016994374949</c:v>
                </c:pt>
                <c:pt idx="762">
                  <c:v>0.777145961456973</c:v>
                </c:pt>
                <c:pt idx="763">
                  <c:v>0.743144825477396</c:v>
                </c:pt>
                <c:pt idx="764">
                  <c:v>0.707106781186549</c:v>
                </c:pt>
                <c:pt idx="765">
                  <c:v>0.66913060635886</c:v>
                </c:pt>
                <c:pt idx="766">
                  <c:v>0.629320391049839</c:v>
                </c:pt>
                <c:pt idx="767">
                  <c:v>0.587785252292474</c:v>
                </c:pt>
                <c:pt idx="768">
                  <c:v>0.544639035015028</c:v>
                </c:pt>
                <c:pt idx="769">
                  <c:v>0.500000000000001</c:v>
                </c:pt>
                <c:pt idx="770">
                  <c:v>0.453990499739547</c:v>
                </c:pt>
                <c:pt idx="771">
                  <c:v>0.406736643075801</c:v>
                </c:pt>
                <c:pt idx="772">
                  <c:v>0.3583679495453</c:v>
                </c:pt>
                <c:pt idx="773">
                  <c:v>0.309016994374947</c:v>
                </c:pt>
                <c:pt idx="774">
                  <c:v>0.25881904510252</c:v>
                </c:pt>
                <c:pt idx="775">
                  <c:v>0.207911690817766</c:v>
                </c:pt>
                <c:pt idx="776">
                  <c:v>0.156434465040237</c:v>
                </c:pt>
                <c:pt idx="777">
                  <c:v>0.104528463267659</c:v>
                </c:pt>
                <c:pt idx="778">
                  <c:v>0.0523359562429422</c:v>
                </c:pt>
                <c:pt idx="779">
                  <c:v>-1.96002068741929E-15</c:v>
                </c:pt>
                <c:pt idx="780">
                  <c:v>-0.0523359562429461</c:v>
                </c:pt>
                <c:pt idx="781">
                  <c:v>-0.104528463267656</c:v>
                </c:pt>
                <c:pt idx="782">
                  <c:v>-0.156434465040227</c:v>
                </c:pt>
                <c:pt idx="783">
                  <c:v>-0.207911690817755</c:v>
                </c:pt>
                <c:pt idx="784">
                  <c:v>-0.258819045102517</c:v>
                </c:pt>
                <c:pt idx="785">
                  <c:v>-0.309016994374944</c:v>
                </c:pt>
                <c:pt idx="786">
                  <c:v>-0.358367949545297</c:v>
                </c:pt>
                <c:pt idx="787">
                  <c:v>-0.406736643075798</c:v>
                </c:pt>
                <c:pt idx="788">
                  <c:v>-0.453990499739545</c:v>
                </c:pt>
                <c:pt idx="789">
                  <c:v>-0.499999999999998</c:v>
                </c:pt>
                <c:pt idx="790">
                  <c:v>-0.544639035015026</c:v>
                </c:pt>
                <c:pt idx="791">
                  <c:v>-0.587785252292472</c:v>
                </c:pt>
                <c:pt idx="792">
                  <c:v>-0.629320391049836</c:v>
                </c:pt>
                <c:pt idx="793">
                  <c:v>-0.669130606358857</c:v>
                </c:pt>
                <c:pt idx="794">
                  <c:v>-0.707106781186547</c:v>
                </c:pt>
                <c:pt idx="795">
                  <c:v>-0.743144825477394</c:v>
                </c:pt>
                <c:pt idx="796">
                  <c:v>-0.777145961456971</c:v>
                </c:pt>
                <c:pt idx="797">
                  <c:v>-0.809016994374948</c:v>
                </c:pt>
                <c:pt idx="798">
                  <c:v>-0.83867056794542</c:v>
                </c:pt>
                <c:pt idx="799">
                  <c:v>-0.866025403784435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7694200"/>
        <c:axId val="2129333336"/>
      </c:scatterChart>
      <c:valAx>
        <c:axId val="2037694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9333336"/>
        <c:crosses val="autoZero"/>
        <c:crossBetween val="midCat"/>
      </c:valAx>
      <c:valAx>
        <c:axId val="2129333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37694200"/>
        <c:crosses val="autoZero"/>
        <c:crossBetween val="midCat"/>
      </c:valAx>
      <c:spPr>
        <a:noFill/>
        <a:ln w="11386">
          <a:noFill/>
        </a:ln>
      </c:spPr>
    </c:plotArea>
    <c:plotVisOnly val="1"/>
    <c:dispBlanksAs val="gap"/>
    <c:showDLblsOverMax val="0"/>
  </c:chart>
  <c:spPr>
    <a:noFill/>
    <a:ln w="1423">
      <a:noFill/>
      <a:prstDash val="solid"/>
    </a:ln>
  </c:spPr>
  <c:txPr>
    <a:bodyPr/>
    <a:lstStyle/>
    <a:p>
      <a:pPr>
        <a:defRPr sz="35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0468455371303842"/>
          <c:y val="0.0"/>
          <c:w val="0.999531544628696"/>
          <c:h val="1.0"/>
        </c:manualLayout>
      </c:layout>
      <c:scatterChart>
        <c:scatterStyle val="smoothMarker"/>
        <c:varyColors val="0"/>
        <c:ser>
          <c:idx val="0"/>
          <c:order val="0"/>
          <c:spPr>
            <a:ln w="38100" cmpd="sng">
              <a:solidFill>
                <a:srgbClr val="F20884"/>
              </a:solidFill>
              <a:prstDash val="solid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Sheet1!$F$1:$F$800</c:f>
              <c:numCache>
                <c:formatCode>General</c:formatCode>
                <c:ptCount val="800"/>
                <c:pt idx="0">
                  <c:v>0.115126475772257</c:v>
                </c:pt>
                <c:pt idx="1">
                  <c:v>0.229861696831958</c:v>
                </c:pt>
                <c:pt idx="2">
                  <c:v>0.343815779625955</c:v>
                </c:pt>
                <c:pt idx="3">
                  <c:v>0.456601577982614</c:v>
                </c:pt>
                <c:pt idx="4">
                  <c:v>0.567836039477468</c:v>
                </c:pt>
                <c:pt idx="5">
                  <c:v>0.677141547059625</c:v>
                </c:pt>
                <c:pt idx="6">
                  <c:v>0.784147241110373</c:v>
                </c:pt>
                <c:pt idx="7">
                  <c:v>0.888490317177515</c:v>
                </c:pt>
                <c:pt idx="8">
                  <c:v>0.989817294718543</c:v>
                </c:pt>
                <c:pt idx="9">
                  <c:v>1.087785252292472</c:v>
                </c:pt>
                <c:pt idx="10">
                  <c:v>1.182063024763718</c:v>
                </c:pt>
                <c:pt idx="11">
                  <c:v>1.272332358221162</c:v>
                </c:pt>
                <c:pt idx="12">
                  <c:v>1.35828901847125</c:v>
                </c:pt>
                <c:pt idx="13">
                  <c:v>1.439643849134647</c:v>
                </c:pt>
                <c:pt idx="14">
                  <c:v>1.516123775561495</c:v>
                </c:pt>
                <c:pt idx="15">
                  <c:v>1.587472750979409</c:v>
                </c:pt>
                <c:pt idx="16">
                  <c:v>1.653452641500834</c:v>
                </c:pt>
                <c:pt idx="17">
                  <c:v>1.713844046840967</c:v>
                </c:pt>
                <c:pt idx="18">
                  <c:v>1.768447053833676</c:v>
                </c:pt>
                <c:pt idx="19">
                  <c:v>1.817081920079592</c:v>
                </c:pt>
                <c:pt idx="20">
                  <c:v>1.859589685316999</c:v>
                </c:pt>
                <c:pt idx="21">
                  <c:v>1.89583270837129</c:v>
                </c:pt>
                <c:pt idx="22">
                  <c:v>1.92569512781168</c:v>
                </c:pt>
                <c:pt idx="23">
                  <c:v>1.949083244723425</c:v>
                </c:pt>
                <c:pt idx="24">
                  <c:v>1.965925826289068</c:v>
                </c:pt>
                <c:pt idx="25">
                  <c:v>1.976174329162077</c:v>
                </c:pt>
                <c:pt idx="26">
                  <c:v>1.979803041909616</c:v>
                </c:pt>
                <c:pt idx="27">
                  <c:v>1.976809146096962</c:v>
                </c:pt>
                <c:pt idx="28">
                  <c:v>1.967212695883205</c:v>
                </c:pt>
                <c:pt idx="29">
                  <c:v>1.951056516295154</c:v>
                </c:pt>
                <c:pt idx="30">
                  <c:v>1.928406020642825</c:v>
                </c:pt>
                <c:pt idx="31">
                  <c:v>1.899348947834293</c:v>
                </c:pt>
                <c:pt idx="32">
                  <c:v>1.863995020639001</c:v>
                </c:pt>
                <c:pt idx="33">
                  <c:v>1.82247552623582</c:v>
                </c:pt>
                <c:pt idx="34">
                  <c:v>1.774942820664016</c:v>
                </c:pt>
                <c:pt idx="35">
                  <c:v>1.721569759070942</c:v>
                </c:pt>
                <c:pt idx="36">
                  <c:v>1.662549053918613</c:v>
                </c:pt>
                <c:pt idx="37">
                  <c:v>1.598092563571291</c:v>
                </c:pt>
                <c:pt idx="38">
                  <c:v>1.528430513937058</c:v>
                </c:pt>
                <c:pt idx="39">
                  <c:v>1.453810656076911</c:v>
                </c:pt>
                <c:pt idx="40">
                  <c:v>1.374497362924421</c:v>
                </c:pt>
                <c:pt idx="41">
                  <c:v>1.290770668476663</c:v>
                </c:pt>
                <c:pt idx="42">
                  <c:v>1.202925253022043</c:v>
                </c:pt>
                <c:pt idx="43">
                  <c:v>1.111269378162071</c:v>
                </c:pt>
                <c:pt idx="44">
                  <c:v>1.016123775561495</c:v>
                </c:pt>
                <c:pt idx="45">
                  <c:v>0.917820493523713</c:v>
                </c:pt>
                <c:pt idx="46">
                  <c:v>0.816701705635562</c:v>
                </c:pt>
                <c:pt idx="47">
                  <c:v>0.713118485856778</c:v>
                </c:pt>
                <c:pt idx="48">
                  <c:v>0.607429554544341</c:v>
                </c:pt>
                <c:pt idx="49">
                  <c:v>0.5</c:v>
                </c:pt>
                <c:pt idx="50">
                  <c:v>0.391199980210233</c:v>
                </c:pt>
                <c:pt idx="51">
                  <c:v>0.281403409511496</c:v>
                </c:pt>
                <c:pt idx="52">
                  <c:v>0.170986634959575</c:v>
                </c:pt>
                <c:pt idx="53">
                  <c:v>0.0603271072100929</c:v>
                </c:pt>
                <c:pt idx="54">
                  <c:v>-0.0501979492724267</c:v>
                </c:pt>
                <c:pt idx="55">
                  <c:v>-0.160212861866918</c:v>
                </c:pt>
                <c:pt idx="56">
                  <c:v>-0.269344826524841</c:v>
                </c:pt>
                <c:pt idx="57">
                  <c:v>-0.377225210834062</c:v>
                </c:pt>
                <c:pt idx="58">
                  <c:v>-0.483490838736053</c:v>
                </c:pt>
                <c:pt idx="59">
                  <c:v>-0.587785252292473</c:v>
                </c:pt>
                <c:pt idx="60">
                  <c:v>-0.689759945991633</c:v>
                </c:pt>
                <c:pt idx="61">
                  <c:v>-0.789075569196342</c:v>
                </c:pt>
                <c:pt idx="62">
                  <c:v>-0.885403092461642</c:v>
                </c:pt>
                <c:pt idx="63">
                  <c:v>-0.978424933593548</c:v>
                </c:pt>
                <c:pt idx="64">
                  <c:v>-1.067836039477468</c:v>
                </c:pt>
                <c:pt idx="65">
                  <c:v>-1.153344919876962</c:v>
                </c:pt>
                <c:pt idx="66">
                  <c:v>-1.234674629589164</c:v>
                </c:pt>
                <c:pt idx="67">
                  <c:v>-1.311563695541819</c:v>
                </c:pt>
                <c:pt idx="68">
                  <c:v>-1.383766985627798</c:v>
                </c:pt>
                <c:pt idx="69">
                  <c:v>-1.451056516295153</c:v>
                </c:pt>
                <c:pt idx="70">
                  <c:v>-1.513222196143658</c:v>
                </c:pt>
                <c:pt idx="71">
                  <c:v>-1.570072503021162</c:v>
                </c:pt>
                <c:pt idx="72">
                  <c:v>-1.621435092364315</c:v>
                </c:pt>
                <c:pt idx="73">
                  <c:v>-1.66715733478713</c:v>
                </c:pt>
                <c:pt idx="74">
                  <c:v>-1.707106781186547</c:v>
                </c:pt>
                <c:pt idx="75">
                  <c:v>-1.741171553905666</c:v>
                </c:pt>
                <c:pt idx="76">
                  <c:v>-1.76926066277145</c:v>
                </c:pt>
                <c:pt idx="77">
                  <c:v>-1.791304245103636</c:v>
                </c:pt>
                <c:pt idx="78">
                  <c:v>-1.807253729074055</c:v>
                </c:pt>
                <c:pt idx="79">
                  <c:v>-1.817081920079592</c:v>
                </c:pt>
                <c:pt idx="80">
                  <c:v>-1.82078301007662</c:v>
                </c:pt>
                <c:pt idx="81">
                  <c:v>-1.81837251010862</c:v>
                </c:pt>
                <c:pt idx="82">
                  <c:v>-1.809887106541066</c:v>
                </c:pt>
                <c:pt idx="83">
                  <c:v>-1.795384441797168</c:v>
                </c:pt>
                <c:pt idx="84">
                  <c:v>-1.774942820664016</c:v>
                </c:pt>
                <c:pt idx="85">
                  <c:v>-1.748660843509595</c:v>
                </c:pt>
                <c:pt idx="86">
                  <c:v>-1.716656968016551</c:v>
                </c:pt>
                <c:pt idx="87">
                  <c:v>-1.679069001296962</c:v>
                </c:pt>
                <c:pt idx="88">
                  <c:v>-1.636053524503264</c:v>
                </c:pt>
                <c:pt idx="89">
                  <c:v>-1.587785252292472</c:v>
                </c:pt>
                <c:pt idx="90">
                  <c:v>-1.534456329733572</c:v>
                </c:pt>
                <c:pt idx="91">
                  <c:v>-1.47627556946999</c:v>
                </c:pt>
                <c:pt idx="92">
                  <c:v>-1.413467632160211</c:v>
                </c:pt>
                <c:pt idx="93">
                  <c:v>-1.346272153418483</c:v>
                </c:pt>
                <c:pt idx="94">
                  <c:v>-1.274942820664016</c:v>
                </c:pt>
                <c:pt idx="95">
                  <c:v>-1.19974640346001</c:v>
                </c:pt>
                <c:pt idx="96">
                  <c:v>-1.120961741082927</c:v>
                </c:pt>
                <c:pt idx="97">
                  <c:v>-1.038878691206906</c:v>
                </c:pt>
                <c:pt idx="98">
                  <c:v>-0.953797043717681</c:v>
                </c:pt>
                <c:pt idx="99">
                  <c:v>-0.866025403784439</c:v>
                </c:pt>
                <c:pt idx="100">
                  <c:v>-0.775880048416111</c:v>
                </c:pt>
                <c:pt idx="101">
                  <c:v>-0.683683760810643</c:v>
                </c:pt>
                <c:pt idx="102">
                  <c:v>-0.589764646871247</c:v>
                </c:pt>
                <c:pt idx="103">
                  <c:v>-0.49445493831254</c:v>
                </c:pt>
                <c:pt idx="104">
                  <c:v>-0.3980897868116</c:v>
                </c:pt>
                <c:pt idx="105">
                  <c:v>-0.30100605367418</c:v>
                </c:pt>
                <c:pt idx="106">
                  <c:v>-0.203541099484765</c:v>
                </c:pt>
                <c:pt idx="107">
                  <c:v>-0.106031578190758</c:v>
                </c:pt>
                <c:pt idx="108">
                  <c:v>-0.00881224003603099</c:v>
                </c:pt>
                <c:pt idx="109">
                  <c:v>0.0877852522924732</c:v>
                </c:pt>
                <c:pt idx="110">
                  <c:v>0.183433490009143</c:v>
                </c:pt>
                <c:pt idx="111">
                  <c:v>0.277810462852888</c:v>
                </c:pt>
                <c:pt idx="112">
                  <c:v>0.37060067787611</c:v>
                </c:pt>
                <c:pt idx="113">
                  <c:v>0.461496248400841</c:v>
                </c:pt>
                <c:pt idx="114">
                  <c:v>0.550197949272426</c:v>
                </c:pt>
                <c:pt idx="115">
                  <c:v>0.636416234684255</c:v>
                </c:pt>
                <c:pt idx="116">
                  <c:v>0.719872215003632</c:v>
                </c:pt>
                <c:pt idx="117">
                  <c:v>0.800298589198366</c:v>
                </c:pt>
                <c:pt idx="118">
                  <c:v>0.877440529645307</c:v>
                </c:pt>
                <c:pt idx="119">
                  <c:v>0.951056516295153</c:v>
                </c:pt>
                <c:pt idx="120">
                  <c:v>1.020919117371575</c:v>
                </c:pt>
                <c:pt idx="121">
                  <c:v>1.086815713996342</c:v>
                </c:pt>
                <c:pt idx="122">
                  <c:v>1.148549166354708</c:v>
                </c:pt>
                <c:pt idx="123">
                  <c:v>1.205938419246031</c:v>
                </c:pt>
                <c:pt idx="124">
                  <c:v>1.258819045102521</c:v>
                </c:pt>
                <c:pt idx="125">
                  <c:v>1.30704372280322</c:v>
                </c:pt>
                <c:pt idx="126">
                  <c:v>1.350482650859777</c:v>
                </c:pt>
                <c:pt idx="127">
                  <c:v>1.389023893804487</c:v>
                </c:pt>
                <c:pt idx="128">
                  <c:v>1.422573660868178</c:v>
                </c:pt>
                <c:pt idx="129">
                  <c:v>1.451056516295153</c:v>
                </c:pt>
                <c:pt idx="130">
                  <c:v>1.47441552090328</c:v>
                </c:pt>
                <c:pt idx="131">
                  <c:v>1.492612304758491</c:v>
                </c:pt>
                <c:pt idx="132">
                  <c:v>1.505627071093701</c:v>
                </c:pt>
                <c:pt idx="133">
                  <c:v>1.513458531860874</c:v>
                </c:pt>
                <c:pt idx="134">
                  <c:v>1.516123775561496</c:v>
                </c:pt>
                <c:pt idx="135">
                  <c:v>1.513658068253183</c:v>
                </c:pt>
                <c:pt idx="136">
                  <c:v>1.506114588878382</c:v>
                </c:pt>
                <c:pt idx="137">
                  <c:v>1.493564100303635</c:v>
                </c:pt>
                <c:pt idx="138">
                  <c:v>1.476094557694113</c:v>
                </c:pt>
                <c:pt idx="139">
                  <c:v>1.453810656076911</c:v>
                </c:pt>
                <c:pt idx="140">
                  <c:v>1.426833319167365</c:v>
                </c:pt>
                <c:pt idx="141">
                  <c:v>1.395299131744315</c:v>
                </c:pt>
                <c:pt idx="142">
                  <c:v>1.359359718062274</c:v>
                </c:pt>
                <c:pt idx="143">
                  <c:v>1.319181068979832</c:v>
                </c:pt>
                <c:pt idx="144">
                  <c:v>1.274942820664016</c:v>
                </c:pt>
                <c:pt idx="145">
                  <c:v>1.226837487898661</c:v>
                </c:pt>
                <c:pt idx="146">
                  <c:v>1.175069655180861</c:v>
                </c:pt>
                <c:pt idx="147">
                  <c:v>1.119855128932578</c:v>
                </c:pt>
                <c:pt idx="148">
                  <c:v>1.061420054283887</c:v>
                </c:pt>
                <c:pt idx="149">
                  <c:v>1.0</c:v>
                </c:pt>
                <c:pt idx="150">
                  <c:v>0.935839015225261</c:v>
                </c:pt>
                <c:pt idx="151">
                  <c:v>0.86918866180397</c:v>
                </c:pt>
                <c:pt idx="152">
                  <c:v>0.800307026009413</c:v>
                </c:pt>
                <c:pt idx="153">
                  <c:v>0.729457713568951</c:v>
                </c:pt>
                <c:pt idx="154">
                  <c:v>0.656908831914121</c:v>
                </c:pt>
                <c:pt idx="155">
                  <c:v>0.582931963610476</c:v>
                </c:pt>
                <c:pt idx="156">
                  <c:v>0.50780113493213</c:v>
                </c:pt>
                <c:pt idx="157">
                  <c:v>0.431791783540885</c:v>
                </c:pt>
                <c:pt idx="158">
                  <c:v>0.355179729209372</c:v>
                </c:pt>
                <c:pt idx="159">
                  <c:v>0.278240151491965</c:v>
                </c:pt>
                <c:pt idx="160">
                  <c:v>0.201246578196735</c:v>
                </c:pt>
                <c:pt idx="161">
                  <c:v>0.12446988844626</c:v>
                </c:pt>
                <c:pt idx="162">
                  <c:v>0.0481773340355603</c:v>
                </c:pt>
                <c:pt idx="163">
                  <c:v>-0.0273684172983928</c:v>
                </c:pt>
                <c:pt idx="164">
                  <c:v>-0.101910213188399</c:v>
                </c:pt>
                <c:pt idx="165">
                  <c:v>-0.175197319143157</c:v>
                </c:pt>
                <c:pt idx="166">
                  <c:v>-0.246986288994026</c:v>
                </c:pt>
                <c:pt idx="167">
                  <c:v>-0.317041800173546</c:v>
                </c:pt>
                <c:pt idx="168">
                  <c:v>-0.385137450873224</c:v>
                </c:pt>
                <c:pt idx="169">
                  <c:v>-0.451056516295152</c:v>
                </c:pt>
                <c:pt idx="170">
                  <c:v>-0.514592661389085</c:v>
                </c:pt>
                <c:pt idx="171">
                  <c:v>-0.575550607652887</c:v>
                </c:pt>
                <c:pt idx="172">
                  <c:v>-0.633746751769178</c:v>
                </c:pt>
                <c:pt idx="173">
                  <c:v>-0.689009734053324</c:v>
                </c:pt>
                <c:pt idx="174">
                  <c:v>-0.741180954897479</c:v>
                </c:pt>
                <c:pt idx="175">
                  <c:v>-0.790115037610512</c:v>
                </c:pt>
                <c:pt idx="176">
                  <c:v>-0.835680236274247</c:v>
                </c:pt>
                <c:pt idx="177">
                  <c:v>-0.877758787461034</c:v>
                </c:pt>
                <c:pt idx="178">
                  <c:v>-0.916247204885687</c:v>
                </c:pt>
                <c:pt idx="179">
                  <c:v>-0.951056516295153</c:v>
                </c:pt>
                <c:pt idx="180">
                  <c:v>-0.982112442131194</c:v>
                </c:pt>
                <c:pt idx="181">
                  <c:v>-1.009355515733674</c:v>
                </c:pt>
                <c:pt idx="182">
                  <c:v>-1.032741145084094</c:v>
                </c:pt>
                <c:pt idx="183">
                  <c:v>-1.052239616319776</c:v>
                </c:pt>
                <c:pt idx="184">
                  <c:v>-1.067836039477468</c:v>
                </c:pt>
                <c:pt idx="185">
                  <c:v>-1.079530237150737</c:v>
                </c:pt>
                <c:pt idx="186">
                  <c:v>-1.087336576966712</c:v>
                </c:pt>
                <c:pt idx="187">
                  <c:v>-1.091283749004489</c:v>
                </c:pt>
                <c:pt idx="188">
                  <c:v>-1.091414489488235</c:v>
                </c:pt>
                <c:pt idx="189">
                  <c:v>-1.087785252292473</c:v>
                </c:pt>
                <c:pt idx="190">
                  <c:v>-1.080465829994024</c:v>
                </c:pt>
                <c:pt idx="191">
                  <c:v>-1.06953892639419</c:v>
                </c:pt>
                <c:pt idx="192">
                  <c:v>-1.055099682614909</c:v>
                </c:pt>
                <c:pt idx="193">
                  <c:v>-1.037255159043535</c:v>
                </c:pt>
                <c:pt idx="194">
                  <c:v>-1.016123775561496</c:v>
                </c:pt>
                <c:pt idx="195">
                  <c:v>-0.991834712642249</c:v>
                </c:pt>
                <c:pt idx="196">
                  <c:v>-0.964527276042696</c:v>
                </c:pt>
                <c:pt idx="197">
                  <c:v>-0.934350227939251</c:v>
                </c:pt>
                <c:pt idx="198">
                  <c:v>-0.901461087474737</c:v>
                </c:pt>
                <c:pt idx="199">
                  <c:v>-0.866025403784438</c:v>
                </c:pt>
                <c:pt idx="200">
                  <c:v>-0.828216004659056</c:v>
                </c:pt>
                <c:pt idx="201">
                  <c:v>-0.788212224078297</c:v>
                </c:pt>
                <c:pt idx="202">
                  <c:v>-0.746199111911477</c:v>
                </c:pt>
                <c:pt idx="203">
                  <c:v>-0.702366629130299</c:v>
                </c:pt>
                <c:pt idx="204">
                  <c:v>-0.656908831914121</c:v>
                </c:pt>
                <c:pt idx="205">
                  <c:v>-0.610023048049128</c:v>
                </c:pt>
                <c:pt idx="206">
                  <c:v>-0.561909049030066</c:v>
                </c:pt>
                <c:pt idx="207">
                  <c:v>-0.512768221266558</c:v>
                </c:pt>
                <c:pt idx="208">
                  <c:v>-0.462802739775577</c:v>
                </c:pt>
                <c:pt idx="209">
                  <c:v>-0.412214747707527</c:v>
                </c:pt>
                <c:pt idx="210">
                  <c:v>-0.361205545005885</c:v>
                </c:pt>
                <c:pt idx="211">
                  <c:v>-0.309974789439584</c:v>
                </c:pt>
                <c:pt idx="212">
                  <c:v>-0.258719713173726</c:v>
                </c:pt>
                <c:pt idx="213">
                  <c:v>-0.207634357958016</c:v>
                </c:pt>
                <c:pt idx="214">
                  <c:v>-0.156908831914121</c:v>
                </c:pt>
                <c:pt idx="215">
                  <c:v>-0.106728590793139</c:v>
                </c:pt>
                <c:pt idx="216">
                  <c:v>-0.0572737464533388</c:v>
                </c:pt>
                <c:pt idx="217">
                  <c:v>-0.00871840517658206</c:v>
                </c:pt>
                <c:pt idx="218">
                  <c:v>0.0387699616998829</c:v>
                </c:pt>
                <c:pt idx="219">
                  <c:v>0.0850311125107151</c:v>
                </c:pt>
                <c:pt idx="220">
                  <c:v>0.129912593183207</c:v>
                </c:pt>
                <c:pt idx="221">
                  <c:v>0.173270256353741</c:v>
                </c:pt>
                <c:pt idx="222">
                  <c:v>0.214968739857507</c:v>
                </c:pt>
                <c:pt idx="223">
                  <c:v>0.254881902950876</c:v>
                </c:pt>
                <c:pt idx="224">
                  <c:v>0.292893218813453</c:v>
                </c:pt>
                <c:pt idx="225">
                  <c:v>0.328896122069413</c:v>
                </c:pt>
                <c:pt idx="226">
                  <c:v>0.36279431026464</c:v>
                </c:pt>
                <c:pt idx="227">
                  <c:v>0.394501998436215</c:v>
                </c:pt>
                <c:pt idx="228">
                  <c:v>0.423944126113604</c:v>
                </c:pt>
                <c:pt idx="229">
                  <c:v>0.451056516295152</c:v>
                </c:pt>
                <c:pt idx="230">
                  <c:v>0.475785986148705</c:v>
                </c:pt>
                <c:pt idx="231">
                  <c:v>0.498090409390218</c:v>
                </c:pt>
                <c:pt idx="232">
                  <c:v>0.517938730498564</c:v>
                </c:pt>
                <c:pt idx="233">
                  <c:v>0.535310931127067</c:v>
                </c:pt>
                <c:pt idx="234">
                  <c:v>0.550197949272427</c:v>
                </c:pt>
                <c:pt idx="235">
                  <c:v>0.562601551958031</c:v>
                </c:pt>
                <c:pt idx="236">
                  <c:v>0.57253416238118</c:v>
                </c:pt>
                <c:pt idx="237">
                  <c:v>0.580018642661035</c:v>
                </c:pt>
                <c:pt idx="238">
                  <c:v>0.585088033505747</c:v>
                </c:pt>
                <c:pt idx="239">
                  <c:v>0.587785252292475</c:v>
                </c:pt>
                <c:pt idx="240">
                  <c:v>0.588162751221937</c:v>
                </c:pt>
                <c:pt idx="241">
                  <c:v>0.586282137369368</c:v>
                </c:pt>
                <c:pt idx="242">
                  <c:v>0.582213756605302</c:v>
                </c:pt>
                <c:pt idx="243">
                  <c:v>0.576036243502438</c:v>
                </c:pt>
                <c:pt idx="244">
                  <c:v>0.567836039477468</c:v>
                </c:pt>
                <c:pt idx="245">
                  <c:v>0.557706881539803</c:v>
                </c:pt>
                <c:pt idx="246">
                  <c:v>0.545749264131026</c:v>
                </c:pt>
                <c:pt idx="247">
                  <c:v>0.532069876640106</c:v>
                </c:pt>
                <c:pt idx="248">
                  <c:v>0.516781019268861</c:v>
                </c:pt>
                <c:pt idx="249">
                  <c:v>0.500000000000003</c:v>
                </c:pt>
                <c:pt idx="250">
                  <c:v>0.481848515485712</c:v>
                </c:pt>
                <c:pt idx="251">
                  <c:v>0.462452018728168</c:v>
                </c:pt>
                <c:pt idx="252">
                  <c:v>0.441939076464113</c:v>
                </c:pt>
                <c:pt idx="253">
                  <c:v>0.420440719194002</c:v>
                </c:pt>
                <c:pt idx="254">
                  <c:v>0.398089786811599</c:v>
                </c:pt>
                <c:pt idx="255">
                  <c:v>0.375020272792715</c:v>
                </c:pt>
                <c:pt idx="256">
                  <c:v>0.351366669891897</c:v>
                </c:pt>
                <c:pt idx="257">
                  <c:v>0.327263320273232</c:v>
                </c:pt>
                <c:pt idx="258">
                  <c:v>0.302843772966427</c:v>
                </c:pt>
                <c:pt idx="259">
                  <c:v>0.278240151491965</c:v>
                </c:pt>
                <c:pt idx="260">
                  <c:v>0.253582534439679</c:v>
                </c:pt>
                <c:pt idx="261">
                  <c:v>0.228998351713913</c:v>
                </c:pt>
                <c:pt idx="262">
                  <c:v>0.204611799075789</c:v>
                </c:pt>
                <c:pt idx="263">
                  <c:v>0.180543273519363</c:v>
                </c:pt>
                <c:pt idx="264">
                  <c:v>0.15690883191412</c:v>
                </c:pt>
                <c:pt idx="265">
                  <c:v>0.13381967523179</c:v>
                </c:pt>
                <c:pt idx="266">
                  <c:v>0.111381660551274</c:v>
                </c:pt>
                <c:pt idx="267">
                  <c:v>0.0896948429022537</c:v>
                </c:pt>
                <c:pt idx="268">
                  <c:v>0.0688530488663225</c:v>
                </c:pt>
                <c:pt idx="269">
                  <c:v>0.0489434837048466</c:v>
                </c:pt>
                <c:pt idx="270">
                  <c:v>0.030046373625943</c:v>
                </c:pt>
                <c:pt idx="271">
                  <c:v>0.0122346446395842</c:v>
                </c:pt>
                <c:pt idx="272">
                  <c:v>-0.0044263607193401</c:v>
                </c:pt>
                <c:pt idx="273">
                  <c:v>-0.0198791276944658</c:v>
                </c:pt>
                <c:pt idx="274">
                  <c:v>-0.034074173710931</c:v>
                </c:pt>
                <c:pt idx="275">
                  <c:v>-0.0469702121331184</c:v>
                </c:pt>
                <c:pt idx="276">
                  <c:v>-0.0585342748172759</c:v>
                </c:pt>
                <c:pt idx="277">
                  <c:v>-0.0687417930860878</c:v>
                </c:pt>
                <c:pt idx="278">
                  <c:v>-0.0775766369402626</c:v>
                </c:pt>
                <c:pt idx="279">
                  <c:v>-0.0850311125107145</c:v>
                </c:pt>
                <c:pt idx="280">
                  <c:v>-0.0911059179428283</c:v>
                </c:pt>
                <c:pt idx="281">
                  <c:v>-0.0958100580910723</c:v>
                </c:pt>
                <c:pt idx="282">
                  <c:v>-0.0991607185868917</c:v>
                </c:pt>
                <c:pt idx="283">
                  <c:v>-0.101183100024619</c:v>
                </c:pt>
                <c:pt idx="284">
                  <c:v>-0.101910213188398</c:v>
                </c:pt>
                <c:pt idx="285">
                  <c:v>-0.101382636416931</c:v>
                </c:pt>
                <c:pt idx="286">
                  <c:v>-0.0996482363715746</c:v>
                </c:pt>
                <c:pt idx="287">
                  <c:v>-0.096761853636215</c:v>
                </c:pt>
                <c:pt idx="288">
                  <c:v>-0.0927849547336626</c:v>
                </c:pt>
                <c:pt idx="289">
                  <c:v>-0.0877852522924721</c:v>
                </c:pt>
                <c:pt idx="290">
                  <c:v>-0.0818362952394494</c:v>
                </c:pt>
                <c:pt idx="291">
                  <c:v>-0.0750170310259169</c:v>
                </c:pt>
                <c:pt idx="292">
                  <c:v>-0.0674113420197748</c:v>
                </c:pt>
                <c:pt idx="293">
                  <c:v>-0.0591075583097286</c:v>
                </c:pt>
                <c:pt idx="294">
                  <c:v>-0.0501979492724253</c:v>
                </c:pt>
                <c:pt idx="295">
                  <c:v>-0.040778196347093</c:v>
                </c:pt>
                <c:pt idx="296">
                  <c:v>-0.0309468495454937</c:v>
                </c:pt>
                <c:pt idx="297">
                  <c:v>-0.0208047702966514</c:v>
                </c:pt>
                <c:pt idx="298">
                  <c:v>-0.010454563286369</c:v>
                </c:pt>
                <c:pt idx="299">
                  <c:v>-1.22514845490862E-16</c:v>
                </c:pt>
                <c:pt idx="300">
                  <c:v>0.0104545632863706</c:v>
                </c:pt>
                <c:pt idx="301">
                  <c:v>0.0208047702966511</c:v>
                </c:pt>
                <c:pt idx="302">
                  <c:v>0.0309468495454917</c:v>
                </c:pt>
                <c:pt idx="303">
                  <c:v>0.0407781963470928</c:v>
                </c:pt>
                <c:pt idx="304">
                  <c:v>0.0501979492724285</c:v>
                </c:pt>
                <c:pt idx="305">
                  <c:v>0.0591075583097335</c:v>
                </c:pt>
                <c:pt idx="306">
                  <c:v>0.0674113420197746</c:v>
                </c:pt>
                <c:pt idx="307">
                  <c:v>0.0750170310259134</c:v>
                </c:pt>
                <c:pt idx="308">
                  <c:v>0.0818362952394509</c:v>
                </c:pt>
                <c:pt idx="309">
                  <c:v>0.0877852522924735</c:v>
                </c:pt>
                <c:pt idx="310">
                  <c:v>0.0927849547336625</c:v>
                </c:pt>
                <c:pt idx="311">
                  <c:v>0.096761853636215</c:v>
                </c:pt>
                <c:pt idx="312">
                  <c:v>0.099648236371573</c:v>
                </c:pt>
                <c:pt idx="313">
                  <c:v>0.10138263641693</c:v>
                </c:pt>
                <c:pt idx="314">
                  <c:v>0.1019102131884</c:v>
                </c:pt>
                <c:pt idx="315">
                  <c:v>0.101183100024621</c:v>
                </c:pt>
                <c:pt idx="316">
                  <c:v>0.0991607185868945</c:v>
                </c:pt>
                <c:pt idx="317">
                  <c:v>0.0958100580910734</c:v>
                </c:pt>
                <c:pt idx="318">
                  <c:v>0.0911059179428264</c:v>
                </c:pt>
                <c:pt idx="319">
                  <c:v>0.0850311125107138</c:v>
                </c:pt>
                <c:pt idx="320">
                  <c:v>0.0775766369402637</c:v>
                </c:pt>
                <c:pt idx="321">
                  <c:v>0.068741793086088</c:v>
                </c:pt>
                <c:pt idx="322">
                  <c:v>0.0585342748172761</c:v>
                </c:pt>
                <c:pt idx="323">
                  <c:v>0.046970212133118</c:v>
                </c:pt>
                <c:pt idx="324">
                  <c:v>0.0340741737109318</c:v>
                </c:pt>
                <c:pt idx="325">
                  <c:v>0.0198791276944662</c:v>
                </c:pt>
                <c:pt idx="326">
                  <c:v>0.00442636071933999</c:v>
                </c:pt>
                <c:pt idx="327">
                  <c:v>-0.0122346446395837</c:v>
                </c:pt>
                <c:pt idx="328">
                  <c:v>-0.0300463736259425</c:v>
                </c:pt>
                <c:pt idx="329">
                  <c:v>-0.048943483704845</c:v>
                </c:pt>
                <c:pt idx="330">
                  <c:v>-0.068853048866322</c:v>
                </c:pt>
                <c:pt idx="331">
                  <c:v>-0.0896948429022549</c:v>
                </c:pt>
                <c:pt idx="332">
                  <c:v>-0.111381660551274</c:v>
                </c:pt>
                <c:pt idx="333">
                  <c:v>-0.133819675231791</c:v>
                </c:pt>
                <c:pt idx="334">
                  <c:v>-0.156908831914119</c:v>
                </c:pt>
                <c:pt idx="335">
                  <c:v>-0.180543273519365</c:v>
                </c:pt>
                <c:pt idx="336">
                  <c:v>-0.204611799075788</c:v>
                </c:pt>
                <c:pt idx="337">
                  <c:v>-0.228998351713912</c:v>
                </c:pt>
                <c:pt idx="338">
                  <c:v>-0.253582534439675</c:v>
                </c:pt>
                <c:pt idx="339">
                  <c:v>-0.278240151491966</c:v>
                </c:pt>
                <c:pt idx="340">
                  <c:v>-0.302843772966423</c:v>
                </c:pt>
                <c:pt idx="341">
                  <c:v>-0.32726332027323</c:v>
                </c:pt>
                <c:pt idx="342">
                  <c:v>-0.351366669891901</c:v>
                </c:pt>
                <c:pt idx="343">
                  <c:v>-0.375020272792715</c:v>
                </c:pt>
                <c:pt idx="344">
                  <c:v>-0.398089786811602</c:v>
                </c:pt>
                <c:pt idx="345">
                  <c:v>-0.420440719193999</c:v>
                </c:pt>
                <c:pt idx="346">
                  <c:v>-0.441939076464114</c:v>
                </c:pt>
                <c:pt idx="347">
                  <c:v>-0.462452018728166</c:v>
                </c:pt>
                <c:pt idx="348">
                  <c:v>-0.481848515485714</c:v>
                </c:pt>
                <c:pt idx="349">
                  <c:v>-0.499999999999996</c:v>
                </c:pt>
                <c:pt idx="350">
                  <c:v>-0.516781019268862</c:v>
                </c:pt>
                <c:pt idx="351">
                  <c:v>-0.532069876640102</c:v>
                </c:pt>
                <c:pt idx="352">
                  <c:v>-0.545749264131022</c:v>
                </c:pt>
                <c:pt idx="353">
                  <c:v>-0.557706881539802</c:v>
                </c:pt>
                <c:pt idx="354">
                  <c:v>-0.567836039477468</c:v>
                </c:pt>
                <c:pt idx="355">
                  <c:v>-0.57603624350244</c:v>
                </c:pt>
                <c:pt idx="356">
                  <c:v>-0.582213756605298</c:v>
                </c:pt>
                <c:pt idx="357">
                  <c:v>-0.58628213736937</c:v>
                </c:pt>
                <c:pt idx="358">
                  <c:v>-0.588162751221937</c:v>
                </c:pt>
                <c:pt idx="359">
                  <c:v>-0.587785252292473</c:v>
                </c:pt>
                <c:pt idx="360">
                  <c:v>-0.585088033505745</c:v>
                </c:pt>
                <c:pt idx="361">
                  <c:v>-0.580018642661038</c:v>
                </c:pt>
                <c:pt idx="362">
                  <c:v>-0.572534162381182</c:v>
                </c:pt>
                <c:pt idx="363">
                  <c:v>-0.562601551958028</c:v>
                </c:pt>
                <c:pt idx="364">
                  <c:v>-0.550197949272426</c:v>
                </c:pt>
                <c:pt idx="365">
                  <c:v>-0.535310931127068</c:v>
                </c:pt>
                <c:pt idx="366">
                  <c:v>-0.517938730498565</c:v>
                </c:pt>
                <c:pt idx="367">
                  <c:v>-0.498090409390216</c:v>
                </c:pt>
                <c:pt idx="368">
                  <c:v>-0.475785986148706</c:v>
                </c:pt>
                <c:pt idx="369">
                  <c:v>-0.451056516295154</c:v>
                </c:pt>
                <c:pt idx="370">
                  <c:v>-0.423944126113605</c:v>
                </c:pt>
                <c:pt idx="371">
                  <c:v>-0.394501998436216</c:v>
                </c:pt>
                <c:pt idx="372">
                  <c:v>-0.36279431026464</c:v>
                </c:pt>
                <c:pt idx="373">
                  <c:v>-0.328896122069413</c:v>
                </c:pt>
                <c:pt idx="374">
                  <c:v>-0.292893218813452</c:v>
                </c:pt>
                <c:pt idx="375">
                  <c:v>-0.254881902950877</c:v>
                </c:pt>
                <c:pt idx="376">
                  <c:v>-0.214968739857509</c:v>
                </c:pt>
                <c:pt idx="377">
                  <c:v>-0.173270256353743</c:v>
                </c:pt>
                <c:pt idx="378">
                  <c:v>-0.129912593183207</c:v>
                </c:pt>
                <c:pt idx="379">
                  <c:v>-0.0850311125107144</c:v>
                </c:pt>
                <c:pt idx="380">
                  <c:v>-0.0387699616998848</c:v>
                </c:pt>
                <c:pt idx="381">
                  <c:v>0.00871840517658007</c:v>
                </c:pt>
                <c:pt idx="382">
                  <c:v>0.0572737464533368</c:v>
                </c:pt>
                <c:pt idx="383">
                  <c:v>0.106728590793137</c:v>
                </c:pt>
                <c:pt idx="384">
                  <c:v>0.156908831914121</c:v>
                </c:pt>
                <c:pt idx="385">
                  <c:v>0.207634357958014</c:v>
                </c:pt>
                <c:pt idx="386">
                  <c:v>0.258719713173726</c:v>
                </c:pt>
                <c:pt idx="387">
                  <c:v>0.309974789439584</c:v>
                </c:pt>
                <c:pt idx="388">
                  <c:v>0.361205545005883</c:v>
                </c:pt>
                <c:pt idx="389">
                  <c:v>0.412214747707526</c:v>
                </c:pt>
                <c:pt idx="390">
                  <c:v>0.462802739775576</c:v>
                </c:pt>
                <c:pt idx="391">
                  <c:v>0.512768221266557</c:v>
                </c:pt>
                <c:pt idx="392">
                  <c:v>0.561909049030064</c:v>
                </c:pt>
                <c:pt idx="393">
                  <c:v>0.610023048049126</c:v>
                </c:pt>
                <c:pt idx="394">
                  <c:v>0.656908831914118</c:v>
                </c:pt>
                <c:pt idx="395">
                  <c:v>0.702366629130299</c:v>
                </c:pt>
                <c:pt idx="396">
                  <c:v>0.746199111911477</c:v>
                </c:pt>
                <c:pt idx="397">
                  <c:v>0.788212224078296</c:v>
                </c:pt>
                <c:pt idx="398">
                  <c:v>0.828216004659054</c:v>
                </c:pt>
                <c:pt idx="399">
                  <c:v>0.866025403784439</c:v>
                </c:pt>
                <c:pt idx="400">
                  <c:v>0.901461087474736</c:v>
                </c:pt>
                <c:pt idx="401">
                  <c:v>0.934350227939249</c:v>
                </c:pt>
                <c:pt idx="402">
                  <c:v>0.964527276042695</c:v>
                </c:pt>
                <c:pt idx="403">
                  <c:v>0.991834712642248</c:v>
                </c:pt>
                <c:pt idx="404">
                  <c:v>1.016123775561494</c:v>
                </c:pt>
                <c:pt idx="405">
                  <c:v>1.037255159043535</c:v>
                </c:pt>
                <c:pt idx="406">
                  <c:v>1.055099682614909</c:v>
                </c:pt>
                <c:pt idx="407">
                  <c:v>1.06953892639419</c:v>
                </c:pt>
                <c:pt idx="408">
                  <c:v>1.080465829994024</c:v>
                </c:pt>
                <c:pt idx="409">
                  <c:v>1.087785252292471</c:v>
                </c:pt>
                <c:pt idx="410">
                  <c:v>1.091414489488238</c:v>
                </c:pt>
                <c:pt idx="411">
                  <c:v>1.091283749004487</c:v>
                </c:pt>
                <c:pt idx="412">
                  <c:v>1.08733657696671</c:v>
                </c:pt>
                <c:pt idx="413">
                  <c:v>1.079530237150738</c:v>
                </c:pt>
                <c:pt idx="414">
                  <c:v>1.067836039477471</c:v>
                </c:pt>
                <c:pt idx="415">
                  <c:v>1.052239616319777</c:v>
                </c:pt>
                <c:pt idx="416">
                  <c:v>1.032741145084093</c:v>
                </c:pt>
                <c:pt idx="417">
                  <c:v>1.009355515733674</c:v>
                </c:pt>
                <c:pt idx="418">
                  <c:v>0.982112442131196</c:v>
                </c:pt>
                <c:pt idx="419">
                  <c:v>0.951056516295154</c:v>
                </c:pt>
                <c:pt idx="420">
                  <c:v>0.916247204885687</c:v>
                </c:pt>
                <c:pt idx="421">
                  <c:v>0.877758787461039</c:v>
                </c:pt>
                <c:pt idx="422">
                  <c:v>0.835680236274247</c:v>
                </c:pt>
                <c:pt idx="423">
                  <c:v>0.790115037610512</c:v>
                </c:pt>
                <c:pt idx="424">
                  <c:v>0.741180954897479</c:v>
                </c:pt>
                <c:pt idx="425">
                  <c:v>0.689009734053327</c:v>
                </c:pt>
                <c:pt idx="426">
                  <c:v>0.63374675176918</c:v>
                </c:pt>
                <c:pt idx="427">
                  <c:v>0.575550607652887</c:v>
                </c:pt>
                <c:pt idx="428">
                  <c:v>0.514592661389086</c:v>
                </c:pt>
                <c:pt idx="429">
                  <c:v>0.451056516295155</c:v>
                </c:pt>
                <c:pt idx="430">
                  <c:v>0.385137450873226</c:v>
                </c:pt>
                <c:pt idx="431">
                  <c:v>0.317041800173548</c:v>
                </c:pt>
                <c:pt idx="432">
                  <c:v>0.246986288994029</c:v>
                </c:pt>
                <c:pt idx="433">
                  <c:v>0.175197319143158</c:v>
                </c:pt>
                <c:pt idx="434">
                  <c:v>0.101910213188399</c:v>
                </c:pt>
                <c:pt idx="435">
                  <c:v>0.0273684172983968</c:v>
                </c:pt>
                <c:pt idx="436">
                  <c:v>-0.0481773340355575</c:v>
                </c:pt>
                <c:pt idx="437">
                  <c:v>-0.124469888446257</c:v>
                </c:pt>
                <c:pt idx="438">
                  <c:v>-0.201246578196734</c:v>
                </c:pt>
                <c:pt idx="439">
                  <c:v>-0.278240151491965</c:v>
                </c:pt>
                <c:pt idx="440">
                  <c:v>-0.355179729209369</c:v>
                </c:pt>
                <c:pt idx="441">
                  <c:v>-0.431791783540887</c:v>
                </c:pt>
                <c:pt idx="442">
                  <c:v>-0.507801134932127</c:v>
                </c:pt>
                <c:pt idx="443">
                  <c:v>-0.582931963610476</c:v>
                </c:pt>
                <c:pt idx="444">
                  <c:v>-0.656908831914118</c:v>
                </c:pt>
                <c:pt idx="445">
                  <c:v>-0.729457713568951</c:v>
                </c:pt>
                <c:pt idx="446">
                  <c:v>-0.80030702600941</c:v>
                </c:pt>
                <c:pt idx="447">
                  <c:v>-0.869188661803968</c:v>
                </c:pt>
                <c:pt idx="448">
                  <c:v>-0.93583901522526</c:v>
                </c:pt>
                <c:pt idx="449">
                  <c:v>-0.999999999999999</c:v>
                </c:pt>
                <c:pt idx="450">
                  <c:v>-1.061420054283889</c:v>
                </c:pt>
                <c:pt idx="451">
                  <c:v>-1.119855128932576</c:v>
                </c:pt>
                <c:pt idx="452">
                  <c:v>-1.175069655180863</c:v>
                </c:pt>
                <c:pt idx="453">
                  <c:v>-1.226837487898658</c:v>
                </c:pt>
                <c:pt idx="454">
                  <c:v>-1.274942820664017</c:v>
                </c:pt>
                <c:pt idx="455">
                  <c:v>-1.31918106897983</c:v>
                </c:pt>
                <c:pt idx="456">
                  <c:v>-1.359359718062274</c:v>
                </c:pt>
                <c:pt idx="457">
                  <c:v>-1.395299131744313</c:v>
                </c:pt>
                <c:pt idx="458">
                  <c:v>-1.426833319167363</c:v>
                </c:pt>
                <c:pt idx="459">
                  <c:v>-1.453810656076915</c:v>
                </c:pt>
                <c:pt idx="460">
                  <c:v>-1.476094557694111</c:v>
                </c:pt>
                <c:pt idx="461">
                  <c:v>-1.493564100303637</c:v>
                </c:pt>
                <c:pt idx="462">
                  <c:v>-1.506114588878382</c:v>
                </c:pt>
                <c:pt idx="463">
                  <c:v>-1.513658068253186</c:v>
                </c:pt>
                <c:pt idx="464">
                  <c:v>-1.516123775561494</c:v>
                </c:pt>
                <c:pt idx="465">
                  <c:v>-1.513458531860872</c:v>
                </c:pt>
                <c:pt idx="466">
                  <c:v>-1.5056270710937</c:v>
                </c:pt>
                <c:pt idx="467">
                  <c:v>-1.492612304758493</c:v>
                </c:pt>
                <c:pt idx="468">
                  <c:v>-1.474415520903278</c:v>
                </c:pt>
                <c:pt idx="469">
                  <c:v>-1.451056516295154</c:v>
                </c:pt>
                <c:pt idx="470">
                  <c:v>-1.422573660868182</c:v>
                </c:pt>
                <c:pt idx="471">
                  <c:v>-1.389023893804487</c:v>
                </c:pt>
                <c:pt idx="472">
                  <c:v>-1.350482650859778</c:v>
                </c:pt>
                <c:pt idx="473">
                  <c:v>-1.307043722803221</c:v>
                </c:pt>
                <c:pt idx="474">
                  <c:v>-1.258819045102523</c:v>
                </c:pt>
                <c:pt idx="475">
                  <c:v>-1.205938419246033</c:v>
                </c:pt>
                <c:pt idx="476">
                  <c:v>-1.148549166354708</c:v>
                </c:pt>
                <c:pt idx="477">
                  <c:v>-1.086815713996344</c:v>
                </c:pt>
                <c:pt idx="478">
                  <c:v>-1.020919117371576</c:v>
                </c:pt>
                <c:pt idx="479">
                  <c:v>-0.951056516295156</c:v>
                </c:pt>
                <c:pt idx="480">
                  <c:v>-0.877440529645309</c:v>
                </c:pt>
                <c:pt idx="481">
                  <c:v>-0.800298589198369</c:v>
                </c:pt>
                <c:pt idx="482">
                  <c:v>-0.719872215003634</c:v>
                </c:pt>
                <c:pt idx="483">
                  <c:v>-0.636416234684255</c:v>
                </c:pt>
                <c:pt idx="484">
                  <c:v>-0.550197949272428</c:v>
                </c:pt>
                <c:pt idx="485">
                  <c:v>-0.461496248400844</c:v>
                </c:pt>
                <c:pt idx="486">
                  <c:v>-0.370600677876116</c:v>
                </c:pt>
                <c:pt idx="487">
                  <c:v>-0.277810462852888</c:v>
                </c:pt>
                <c:pt idx="488">
                  <c:v>-0.183433490009148</c:v>
                </c:pt>
                <c:pt idx="489">
                  <c:v>-0.0877852522924755</c:v>
                </c:pt>
                <c:pt idx="490">
                  <c:v>0.0088122400360311</c:v>
                </c:pt>
                <c:pt idx="491">
                  <c:v>0.106031578190755</c:v>
                </c:pt>
                <c:pt idx="492">
                  <c:v>0.203541099484765</c:v>
                </c:pt>
                <c:pt idx="493">
                  <c:v>0.301006053674177</c:v>
                </c:pt>
                <c:pt idx="494">
                  <c:v>0.3980897868116</c:v>
                </c:pt>
                <c:pt idx="495">
                  <c:v>0.494454938312536</c:v>
                </c:pt>
                <c:pt idx="496">
                  <c:v>0.589764646871244</c:v>
                </c:pt>
                <c:pt idx="497">
                  <c:v>0.683683760810637</c:v>
                </c:pt>
                <c:pt idx="498">
                  <c:v>0.77588004841611</c:v>
                </c:pt>
                <c:pt idx="499">
                  <c:v>0.866025403784435</c:v>
                </c:pt>
                <c:pt idx="500">
                  <c:v>0.953797043717679</c:v>
                </c:pt>
                <c:pt idx="501">
                  <c:v>1.038878691206906</c:v>
                </c:pt>
                <c:pt idx="502">
                  <c:v>1.120961741082924</c:v>
                </c:pt>
                <c:pt idx="503">
                  <c:v>1.19974640346001</c:v>
                </c:pt>
                <c:pt idx="504">
                  <c:v>1.274942820664013</c:v>
                </c:pt>
                <c:pt idx="505">
                  <c:v>1.346272153418484</c:v>
                </c:pt>
                <c:pt idx="506">
                  <c:v>1.413467632160207</c:v>
                </c:pt>
                <c:pt idx="507">
                  <c:v>1.476275569469988</c:v>
                </c:pt>
                <c:pt idx="508">
                  <c:v>1.534456329733568</c:v>
                </c:pt>
                <c:pt idx="509">
                  <c:v>1.587785252292474</c:v>
                </c:pt>
                <c:pt idx="510">
                  <c:v>1.636053524503263</c:v>
                </c:pt>
                <c:pt idx="511">
                  <c:v>1.679069001296963</c:v>
                </c:pt>
                <c:pt idx="512">
                  <c:v>1.71665696801655</c:v>
                </c:pt>
                <c:pt idx="513">
                  <c:v>1.748660843509596</c:v>
                </c:pt>
                <c:pt idx="514">
                  <c:v>1.774942820664014</c:v>
                </c:pt>
                <c:pt idx="515">
                  <c:v>1.79538444179717</c:v>
                </c:pt>
                <c:pt idx="516">
                  <c:v>1.809887106541067</c:v>
                </c:pt>
                <c:pt idx="517">
                  <c:v>1.81837251010862</c:v>
                </c:pt>
                <c:pt idx="518">
                  <c:v>1.82078301007662</c:v>
                </c:pt>
                <c:pt idx="519">
                  <c:v>1.817081920079594</c:v>
                </c:pt>
                <c:pt idx="520">
                  <c:v>1.807253729074056</c:v>
                </c:pt>
                <c:pt idx="521">
                  <c:v>1.791304245103634</c:v>
                </c:pt>
                <c:pt idx="522">
                  <c:v>1.76926066277145</c:v>
                </c:pt>
                <c:pt idx="523">
                  <c:v>1.741171553905667</c:v>
                </c:pt>
                <c:pt idx="524">
                  <c:v>1.70710678118655</c:v>
                </c:pt>
                <c:pt idx="525">
                  <c:v>1.667157334787132</c:v>
                </c:pt>
                <c:pt idx="526">
                  <c:v>1.621435092364319</c:v>
                </c:pt>
                <c:pt idx="527">
                  <c:v>1.570072503021166</c:v>
                </c:pt>
                <c:pt idx="528">
                  <c:v>1.513222196143656</c:v>
                </c:pt>
                <c:pt idx="529">
                  <c:v>1.451056516295153</c:v>
                </c:pt>
                <c:pt idx="530">
                  <c:v>1.383766985627799</c:v>
                </c:pt>
                <c:pt idx="531">
                  <c:v>1.311563695541819</c:v>
                </c:pt>
                <c:pt idx="532">
                  <c:v>1.234674629589165</c:v>
                </c:pt>
                <c:pt idx="533">
                  <c:v>1.153344919876965</c:v>
                </c:pt>
                <c:pt idx="534">
                  <c:v>1.067836039477468</c:v>
                </c:pt>
                <c:pt idx="535">
                  <c:v>0.978424933593551</c:v>
                </c:pt>
                <c:pt idx="536">
                  <c:v>0.885403092461642</c:v>
                </c:pt>
                <c:pt idx="537">
                  <c:v>0.789075569196344</c:v>
                </c:pt>
                <c:pt idx="538">
                  <c:v>0.689759945991636</c:v>
                </c:pt>
                <c:pt idx="539">
                  <c:v>0.587785252292472</c:v>
                </c:pt>
                <c:pt idx="540">
                  <c:v>0.483490838736052</c:v>
                </c:pt>
                <c:pt idx="541">
                  <c:v>0.377225210834064</c:v>
                </c:pt>
                <c:pt idx="542">
                  <c:v>0.269344826524841</c:v>
                </c:pt>
                <c:pt idx="543">
                  <c:v>0.160212861866915</c:v>
                </c:pt>
                <c:pt idx="544">
                  <c:v>0.0501979492724259</c:v>
                </c:pt>
                <c:pt idx="545">
                  <c:v>-0.0603271072100934</c:v>
                </c:pt>
                <c:pt idx="546">
                  <c:v>-0.170986634959573</c:v>
                </c:pt>
                <c:pt idx="547">
                  <c:v>-0.281403409511497</c:v>
                </c:pt>
                <c:pt idx="548">
                  <c:v>-0.391199980210231</c:v>
                </c:pt>
                <c:pt idx="549">
                  <c:v>-0.499999999999998</c:v>
                </c:pt>
                <c:pt idx="550">
                  <c:v>-0.60742955454434</c:v>
                </c:pt>
                <c:pt idx="551">
                  <c:v>-0.713118485856781</c:v>
                </c:pt>
                <c:pt idx="552">
                  <c:v>-0.816701705635559</c:v>
                </c:pt>
                <c:pt idx="553">
                  <c:v>-0.917820493523713</c:v>
                </c:pt>
                <c:pt idx="554">
                  <c:v>-1.016123775561498</c:v>
                </c:pt>
                <c:pt idx="555">
                  <c:v>-1.111269378162071</c:v>
                </c:pt>
                <c:pt idx="556">
                  <c:v>-1.202925253022043</c:v>
                </c:pt>
                <c:pt idx="557">
                  <c:v>-1.29077066847666</c:v>
                </c:pt>
                <c:pt idx="558">
                  <c:v>-1.374497362924421</c:v>
                </c:pt>
                <c:pt idx="559">
                  <c:v>-1.453810656076909</c:v>
                </c:pt>
                <c:pt idx="560">
                  <c:v>-1.528430513937056</c:v>
                </c:pt>
                <c:pt idx="561">
                  <c:v>-1.598092563571291</c:v>
                </c:pt>
                <c:pt idx="562">
                  <c:v>-1.662549053918615</c:v>
                </c:pt>
                <c:pt idx="563">
                  <c:v>-1.72156975907094</c:v>
                </c:pt>
                <c:pt idx="564">
                  <c:v>-1.774942820664016</c:v>
                </c:pt>
                <c:pt idx="565">
                  <c:v>-1.822475526235822</c:v>
                </c:pt>
                <c:pt idx="566">
                  <c:v>-1.863995020639001</c:v>
                </c:pt>
                <c:pt idx="567">
                  <c:v>-1.899348947834294</c:v>
                </c:pt>
                <c:pt idx="568">
                  <c:v>-1.928406020642825</c:v>
                </c:pt>
                <c:pt idx="569">
                  <c:v>-1.951056516295154</c:v>
                </c:pt>
                <c:pt idx="570">
                  <c:v>-1.967212695883205</c:v>
                </c:pt>
                <c:pt idx="571">
                  <c:v>-1.976809146096962</c:v>
                </c:pt>
                <c:pt idx="572">
                  <c:v>-1.979803041909615</c:v>
                </c:pt>
                <c:pt idx="573">
                  <c:v>-1.976174329162077</c:v>
                </c:pt>
                <c:pt idx="574">
                  <c:v>-1.965925826289069</c:v>
                </c:pt>
                <c:pt idx="575">
                  <c:v>-1.949083244723425</c:v>
                </c:pt>
                <c:pt idx="576">
                  <c:v>-1.92569512781168</c:v>
                </c:pt>
                <c:pt idx="577">
                  <c:v>-1.89583270837129</c:v>
                </c:pt>
                <c:pt idx="578">
                  <c:v>-1.859589685317</c:v>
                </c:pt>
                <c:pt idx="579">
                  <c:v>-1.817081920079594</c:v>
                </c:pt>
                <c:pt idx="580">
                  <c:v>-1.768447053833678</c:v>
                </c:pt>
                <c:pt idx="581">
                  <c:v>-1.71384404684097</c:v>
                </c:pt>
                <c:pt idx="582">
                  <c:v>-1.653452641500833</c:v>
                </c:pt>
                <c:pt idx="583">
                  <c:v>-1.58747275097941</c:v>
                </c:pt>
                <c:pt idx="584">
                  <c:v>-1.516123775561494</c:v>
                </c:pt>
                <c:pt idx="585">
                  <c:v>-1.439643849134647</c:v>
                </c:pt>
                <c:pt idx="586">
                  <c:v>-1.35828901847125</c:v>
                </c:pt>
                <c:pt idx="587">
                  <c:v>-1.272332358221161</c:v>
                </c:pt>
                <c:pt idx="588">
                  <c:v>-1.18206302476372</c:v>
                </c:pt>
                <c:pt idx="589">
                  <c:v>-1.087785252292471</c:v>
                </c:pt>
                <c:pt idx="590">
                  <c:v>-0.989817294718548</c:v>
                </c:pt>
                <c:pt idx="591">
                  <c:v>-0.888490317177518</c:v>
                </c:pt>
                <c:pt idx="592">
                  <c:v>-0.784147241110378</c:v>
                </c:pt>
                <c:pt idx="593">
                  <c:v>-0.677141547059624</c:v>
                </c:pt>
                <c:pt idx="594">
                  <c:v>-0.56783603947747</c:v>
                </c:pt>
                <c:pt idx="595">
                  <c:v>-0.456601577982613</c:v>
                </c:pt>
                <c:pt idx="596">
                  <c:v>-0.343815779625958</c:v>
                </c:pt>
                <c:pt idx="597">
                  <c:v>-0.22986169683196</c:v>
                </c:pt>
                <c:pt idx="598">
                  <c:v>-0.115126475772256</c:v>
                </c:pt>
                <c:pt idx="599">
                  <c:v>-2.69532660079896E-15</c:v>
                </c:pt>
                <c:pt idx="600">
                  <c:v>0.115126475772258</c:v>
                </c:pt>
                <c:pt idx="601">
                  <c:v>0.229861696831951</c:v>
                </c:pt>
                <c:pt idx="602">
                  <c:v>0.343815779625953</c:v>
                </c:pt>
                <c:pt idx="603">
                  <c:v>0.456601577982608</c:v>
                </c:pt>
                <c:pt idx="604">
                  <c:v>0.567836039477469</c:v>
                </c:pt>
                <c:pt idx="605">
                  <c:v>0.677141547059622</c:v>
                </c:pt>
                <c:pt idx="606">
                  <c:v>0.784147241110373</c:v>
                </c:pt>
                <c:pt idx="607">
                  <c:v>0.888490317177513</c:v>
                </c:pt>
                <c:pt idx="608">
                  <c:v>0.989817294718541</c:v>
                </c:pt>
                <c:pt idx="609">
                  <c:v>1.087785252292472</c:v>
                </c:pt>
                <c:pt idx="610">
                  <c:v>1.182063024763715</c:v>
                </c:pt>
                <c:pt idx="611">
                  <c:v>1.272332358221159</c:v>
                </c:pt>
                <c:pt idx="612">
                  <c:v>1.358289018471244</c:v>
                </c:pt>
                <c:pt idx="613">
                  <c:v>1.439643849134645</c:v>
                </c:pt>
                <c:pt idx="614">
                  <c:v>1.51612377556149</c:v>
                </c:pt>
                <c:pt idx="615">
                  <c:v>1.587472750979412</c:v>
                </c:pt>
                <c:pt idx="616">
                  <c:v>1.653452641500835</c:v>
                </c:pt>
                <c:pt idx="617">
                  <c:v>1.713844046840965</c:v>
                </c:pt>
                <c:pt idx="618">
                  <c:v>1.768447053833676</c:v>
                </c:pt>
                <c:pt idx="619">
                  <c:v>1.81708192007959</c:v>
                </c:pt>
                <c:pt idx="620">
                  <c:v>1.859589685316998</c:v>
                </c:pt>
                <c:pt idx="621">
                  <c:v>1.895832708371288</c:v>
                </c:pt>
                <c:pt idx="622">
                  <c:v>1.925695127811679</c:v>
                </c:pt>
                <c:pt idx="623">
                  <c:v>1.949083244723425</c:v>
                </c:pt>
                <c:pt idx="624">
                  <c:v>1.965925826289068</c:v>
                </c:pt>
                <c:pt idx="625">
                  <c:v>1.976174329162077</c:v>
                </c:pt>
                <c:pt idx="626">
                  <c:v>1.979803041909616</c:v>
                </c:pt>
                <c:pt idx="627">
                  <c:v>1.976809146096963</c:v>
                </c:pt>
                <c:pt idx="628">
                  <c:v>1.967212695883205</c:v>
                </c:pt>
                <c:pt idx="629">
                  <c:v>1.951056516295153</c:v>
                </c:pt>
                <c:pt idx="630">
                  <c:v>1.928406020642826</c:v>
                </c:pt>
                <c:pt idx="631">
                  <c:v>1.899348947834292</c:v>
                </c:pt>
                <c:pt idx="632">
                  <c:v>1.863995020639002</c:v>
                </c:pt>
                <c:pt idx="633">
                  <c:v>1.822475526235822</c:v>
                </c:pt>
                <c:pt idx="634">
                  <c:v>1.77494282066402</c:v>
                </c:pt>
                <c:pt idx="635">
                  <c:v>1.721569759070943</c:v>
                </c:pt>
                <c:pt idx="636">
                  <c:v>1.662549053918618</c:v>
                </c:pt>
                <c:pt idx="637">
                  <c:v>1.598092563571291</c:v>
                </c:pt>
                <c:pt idx="638">
                  <c:v>1.52843051393706</c:v>
                </c:pt>
                <c:pt idx="639">
                  <c:v>1.453810656076911</c:v>
                </c:pt>
                <c:pt idx="640">
                  <c:v>1.374497362924421</c:v>
                </c:pt>
                <c:pt idx="641">
                  <c:v>1.290770668476666</c:v>
                </c:pt>
                <c:pt idx="642">
                  <c:v>1.202925253022043</c:v>
                </c:pt>
                <c:pt idx="643">
                  <c:v>1.111269378162077</c:v>
                </c:pt>
                <c:pt idx="644">
                  <c:v>1.016123775561496</c:v>
                </c:pt>
                <c:pt idx="645">
                  <c:v>0.917820493523718</c:v>
                </c:pt>
                <c:pt idx="646">
                  <c:v>0.816701705635564</c:v>
                </c:pt>
                <c:pt idx="647">
                  <c:v>0.713118485856783</c:v>
                </c:pt>
                <c:pt idx="648">
                  <c:v>0.607429554544342</c:v>
                </c:pt>
                <c:pt idx="649">
                  <c:v>0.500000000000006</c:v>
                </c:pt>
                <c:pt idx="650">
                  <c:v>0.391199980210236</c:v>
                </c:pt>
                <c:pt idx="651">
                  <c:v>0.281403409511502</c:v>
                </c:pt>
                <c:pt idx="652">
                  <c:v>0.170986634959571</c:v>
                </c:pt>
                <c:pt idx="653">
                  <c:v>0.0603271072100917</c:v>
                </c:pt>
                <c:pt idx="654">
                  <c:v>-0.0501979492724241</c:v>
                </c:pt>
                <c:pt idx="655">
                  <c:v>-0.160212861866906</c:v>
                </c:pt>
                <c:pt idx="656">
                  <c:v>-0.269344826524839</c:v>
                </c:pt>
                <c:pt idx="657">
                  <c:v>-0.377225210834056</c:v>
                </c:pt>
                <c:pt idx="658">
                  <c:v>-0.483490838736043</c:v>
                </c:pt>
                <c:pt idx="659">
                  <c:v>-0.587785252292468</c:v>
                </c:pt>
                <c:pt idx="660">
                  <c:v>-0.689759945991637</c:v>
                </c:pt>
                <c:pt idx="661">
                  <c:v>-0.789075569196343</c:v>
                </c:pt>
                <c:pt idx="662">
                  <c:v>-0.885403092461634</c:v>
                </c:pt>
                <c:pt idx="663">
                  <c:v>-0.978424933593548</c:v>
                </c:pt>
                <c:pt idx="664">
                  <c:v>-1.067836039477465</c:v>
                </c:pt>
                <c:pt idx="665">
                  <c:v>-1.153344919876957</c:v>
                </c:pt>
                <c:pt idx="666">
                  <c:v>-1.234674629589158</c:v>
                </c:pt>
                <c:pt idx="667">
                  <c:v>-1.311563695541819</c:v>
                </c:pt>
                <c:pt idx="668">
                  <c:v>-1.383766985627796</c:v>
                </c:pt>
                <c:pt idx="669">
                  <c:v>-1.451056516295156</c:v>
                </c:pt>
                <c:pt idx="670">
                  <c:v>-1.513222196143654</c:v>
                </c:pt>
                <c:pt idx="671">
                  <c:v>-1.570072503021162</c:v>
                </c:pt>
                <c:pt idx="672">
                  <c:v>-1.621435092364313</c:v>
                </c:pt>
                <c:pt idx="673">
                  <c:v>-1.66715733478713</c:v>
                </c:pt>
                <c:pt idx="674">
                  <c:v>-1.707106781186547</c:v>
                </c:pt>
                <c:pt idx="675">
                  <c:v>-1.741171553905666</c:v>
                </c:pt>
                <c:pt idx="676">
                  <c:v>-1.76926066277145</c:v>
                </c:pt>
                <c:pt idx="677">
                  <c:v>-1.791304245103638</c:v>
                </c:pt>
                <c:pt idx="678">
                  <c:v>-1.807253729074051</c:v>
                </c:pt>
                <c:pt idx="679">
                  <c:v>-1.81708192007959</c:v>
                </c:pt>
                <c:pt idx="680">
                  <c:v>-1.820783010076622</c:v>
                </c:pt>
                <c:pt idx="681">
                  <c:v>-1.818372510108625</c:v>
                </c:pt>
                <c:pt idx="682">
                  <c:v>-1.809887106541066</c:v>
                </c:pt>
                <c:pt idx="683">
                  <c:v>-1.795384441797171</c:v>
                </c:pt>
                <c:pt idx="684">
                  <c:v>-1.77494282066402</c:v>
                </c:pt>
                <c:pt idx="685">
                  <c:v>-1.748660843509592</c:v>
                </c:pt>
                <c:pt idx="686">
                  <c:v>-1.716656968016551</c:v>
                </c:pt>
                <c:pt idx="687">
                  <c:v>-1.679069001296965</c:v>
                </c:pt>
                <c:pt idx="688">
                  <c:v>-1.636053524503271</c:v>
                </c:pt>
                <c:pt idx="689">
                  <c:v>-1.587785252292471</c:v>
                </c:pt>
                <c:pt idx="690">
                  <c:v>-1.534456329733572</c:v>
                </c:pt>
                <c:pt idx="691">
                  <c:v>-1.476275569469993</c:v>
                </c:pt>
                <c:pt idx="692">
                  <c:v>-1.413467632160213</c:v>
                </c:pt>
                <c:pt idx="693">
                  <c:v>-1.346272153418484</c:v>
                </c:pt>
                <c:pt idx="694">
                  <c:v>-1.27494282066402</c:v>
                </c:pt>
                <c:pt idx="695">
                  <c:v>-1.199746403460016</c:v>
                </c:pt>
                <c:pt idx="696">
                  <c:v>-1.120961741082924</c:v>
                </c:pt>
                <c:pt idx="697">
                  <c:v>-1.038878691206906</c:v>
                </c:pt>
                <c:pt idx="698">
                  <c:v>-0.953797043717686</c:v>
                </c:pt>
                <c:pt idx="699">
                  <c:v>-0.866025403784448</c:v>
                </c:pt>
                <c:pt idx="700">
                  <c:v>-0.775880048416113</c:v>
                </c:pt>
                <c:pt idx="701">
                  <c:v>-0.68368376081065</c:v>
                </c:pt>
                <c:pt idx="702">
                  <c:v>-0.589764646871252</c:v>
                </c:pt>
                <c:pt idx="703">
                  <c:v>-0.494454938312542</c:v>
                </c:pt>
                <c:pt idx="704">
                  <c:v>-0.398089786811599</c:v>
                </c:pt>
                <c:pt idx="705">
                  <c:v>-0.301006053674183</c:v>
                </c:pt>
                <c:pt idx="706">
                  <c:v>-0.20354109948477</c:v>
                </c:pt>
                <c:pt idx="707">
                  <c:v>-0.106031578190754</c:v>
                </c:pt>
                <c:pt idx="708">
                  <c:v>-0.00881224003603565</c:v>
                </c:pt>
                <c:pt idx="709">
                  <c:v>0.087785252292465</c:v>
                </c:pt>
                <c:pt idx="710">
                  <c:v>0.183433490009138</c:v>
                </c:pt>
                <c:pt idx="711">
                  <c:v>0.277810462852886</c:v>
                </c:pt>
                <c:pt idx="712">
                  <c:v>0.370600677876106</c:v>
                </c:pt>
                <c:pt idx="713">
                  <c:v>0.461496248400841</c:v>
                </c:pt>
                <c:pt idx="714">
                  <c:v>0.550197949272433</c:v>
                </c:pt>
                <c:pt idx="715">
                  <c:v>0.636416234684253</c:v>
                </c:pt>
                <c:pt idx="716">
                  <c:v>0.719872215003628</c:v>
                </c:pt>
                <c:pt idx="717">
                  <c:v>0.80029858919836</c:v>
                </c:pt>
                <c:pt idx="718">
                  <c:v>0.877440529645307</c:v>
                </c:pt>
                <c:pt idx="719">
                  <c:v>0.951056516295152</c:v>
                </c:pt>
                <c:pt idx="720">
                  <c:v>1.020919117371572</c:v>
                </c:pt>
                <c:pt idx="721">
                  <c:v>1.086815713996341</c:v>
                </c:pt>
                <c:pt idx="722">
                  <c:v>1.148549166354708</c:v>
                </c:pt>
                <c:pt idx="723">
                  <c:v>1.205938419246023</c:v>
                </c:pt>
                <c:pt idx="724">
                  <c:v>1.258819045102521</c:v>
                </c:pt>
                <c:pt idx="725">
                  <c:v>1.30704372280322</c:v>
                </c:pt>
                <c:pt idx="726">
                  <c:v>1.35048265085978</c:v>
                </c:pt>
                <c:pt idx="727">
                  <c:v>1.389023893804489</c:v>
                </c:pt>
                <c:pt idx="728">
                  <c:v>1.422573660868179</c:v>
                </c:pt>
                <c:pt idx="729">
                  <c:v>1.451056516295154</c:v>
                </c:pt>
                <c:pt idx="730">
                  <c:v>1.474415520903276</c:v>
                </c:pt>
                <c:pt idx="731">
                  <c:v>1.492612304758491</c:v>
                </c:pt>
                <c:pt idx="732">
                  <c:v>1.505627071093699</c:v>
                </c:pt>
                <c:pt idx="733">
                  <c:v>1.51345853186087</c:v>
                </c:pt>
                <c:pt idx="734">
                  <c:v>1.516123775561494</c:v>
                </c:pt>
                <c:pt idx="735">
                  <c:v>1.51365806825319</c:v>
                </c:pt>
                <c:pt idx="736">
                  <c:v>1.506114588878383</c:v>
                </c:pt>
                <c:pt idx="737">
                  <c:v>1.493564100303635</c:v>
                </c:pt>
                <c:pt idx="738">
                  <c:v>1.476094557694115</c:v>
                </c:pt>
                <c:pt idx="739">
                  <c:v>1.453810656076911</c:v>
                </c:pt>
                <c:pt idx="740">
                  <c:v>1.426833319167361</c:v>
                </c:pt>
                <c:pt idx="741">
                  <c:v>1.395299131744317</c:v>
                </c:pt>
                <c:pt idx="742">
                  <c:v>1.35935971806228</c:v>
                </c:pt>
                <c:pt idx="743">
                  <c:v>1.319181068979834</c:v>
                </c:pt>
                <c:pt idx="744">
                  <c:v>1.274942820664015</c:v>
                </c:pt>
                <c:pt idx="745">
                  <c:v>1.226837487898664</c:v>
                </c:pt>
                <c:pt idx="746">
                  <c:v>1.175069655180863</c:v>
                </c:pt>
                <c:pt idx="747">
                  <c:v>1.119855128932576</c:v>
                </c:pt>
                <c:pt idx="748">
                  <c:v>1.061420054283889</c:v>
                </c:pt>
                <c:pt idx="749">
                  <c:v>1.000000000000005</c:v>
                </c:pt>
                <c:pt idx="750">
                  <c:v>0.935839015225263</c:v>
                </c:pt>
                <c:pt idx="751">
                  <c:v>0.869188661803968</c:v>
                </c:pt>
                <c:pt idx="752">
                  <c:v>0.800307026009416</c:v>
                </c:pt>
                <c:pt idx="753">
                  <c:v>0.729457713568959</c:v>
                </c:pt>
                <c:pt idx="754">
                  <c:v>0.656908831914126</c:v>
                </c:pt>
                <c:pt idx="755">
                  <c:v>0.582931963610478</c:v>
                </c:pt>
                <c:pt idx="756">
                  <c:v>0.507801134932135</c:v>
                </c:pt>
                <c:pt idx="757">
                  <c:v>0.431791783540886</c:v>
                </c:pt>
                <c:pt idx="758">
                  <c:v>0.355179729209368</c:v>
                </c:pt>
                <c:pt idx="759">
                  <c:v>0.278240151491965</c:v>
                </c:pt>
                <c:pt idx="760">
                  <c:v>0.201246578196741</c:v>
                </c:pt>
                <c:pt idx="761">
                  <c:v>0.124469888446262</c:v>
                </c:pt>
                <c:pt idx="762">
                  <c:v>0.0481773340355608</c:v>
                </c:pt>
                <c:pt idx="763">
                  <c:v>-0.0273684172983911</c:v>
                </c:pt>
                <c:pt idx="764">
                  <c:v>-0.101910213188398</c:v>
                </c:pt>
                <c:pt idx="765">
                  <c:v>-0.175197319143153</c:v>
                </c:pt>
                <c:pt idx="766">
                  <c:v>-0.246986288994024</c:v>
                </c:pt>
                <c:pt idx="767">
                  <c:v>-0.317041800173543</c:v>
                </c:pt>
                <c:pt idx="768">
                  <c:v>-0.385137450873223</c:v>
                </c:pt>
                <c:pt idx="769">
                  <c:v>-0.451056516295153</c:v>
                </c:pt>
                <c:pt idx="770">
                  <c:v>-0.514592661389083</c:v>
                </c:pt>
                <c:pt idx="771">
                  <c:v>-0.575550607652887</c:v>
                </c:pt>
                <c:pt idx="772">
                  <c:v>-0.633746751769177</c:v>
                </c:pt>
                <c:pt idx="773">
                  <c:v>-0.689009734053324</c:v>
                </c:pt>
                <c:pt idx="774">
                  <c:v>-0.74118095489748</c:v>
                </c:pt>
                <c:pt idx="775">
                  <c:v>-0.790115037610506</c:v>
                </c:pt>
                <c:pt idx="776">
                  <c:v>-0.835680236274242</c:v>
                </c:pt>
                <c:pt idx="777">
                  <c:v>-0.87775878746103</c:v>
                </c:pt>
                <c:pt idx="778">
                  <c:v>-0.91624720488569</c:v>
                </c:pt>
                <c:pt idx="779">
                  <c:v>-0.951056516295156</c:v>
                </c:pt>
                <c:pt idx="780">
                  <c:v>-0.982112442131197</c:v>
                </c:pt>
                <c:pt idx="781">
                  <c:v>-1.009355515733677</c:v>
                </c:pt>
                <c:pt idx="782">
                  <c:v>-1.03274114508409</c:v>
                </c:pt>
                <c:pt idx="783">
                  <c:v>-1.052239616319772</c:v>
                </c:pt>
                <c:pt idx="784">
                  <c:v>-1.067836039477465</c:v>
                </c:pt>
                <c:pt idx="785">
                  <c:v>-1.079530237150736</c:v>
                </c:pt>
                <c:pt idx="786">
                  <c:v>-1.08733657696671</c:v>
                </c:pt>
                <c:pt idx="787">
                  <c:v>-1.09128374900449</c:v>
                </c:pt>
                <c:pt idx="788">
                  <c:v>-1.091414489488236</c:v>
                </c:pt>
                <c:pt idx="789">
                  <c:v>-1.087785252292475</c:v>
                </c:pt>
                <c:pt idx="790">
                  <c:v>-1.080465829994024</c:v>
                </c:pt>
                <c:pt idx="791">
                  <c:v>-1.069538926394186</c:v>
                </c:pt>
                <c:pt idx="792">
                  <c:v>-1.055099682614909</c:v>
                </c:pt>
                <c:pt idx="793">
                  <c:v>-1.037255159043535</c:v>
                </c:pt>
                <c:pt idx="794">
                  <c:v>-1.016123775561498</c:v>
                </c:pt>
                <c:pt idx="795">
                  <c:v>-0.991834712642249</c:v>
                </c:pt>
                <c:pt idx="796">
                  <c:v>-0.9645272760427</c:v>
                </c:pt>
                <c:pt idx="797">
                  <c:v>-0.934350227939253</c:v>
                </c:pt>
                <c:pt idx="798">
                  <c:v>-0.901461087474739</c:v>
                </c:pt>
                <c:pt idx="799">
                  <c:v>-0.866025403784437</c:v>
                </c:pt>
              </c:numCache>
            </c:numRef>
          </c:yVal>
          <c:smooth val="1"/>
        </c:ser>
        <c:ser>
          <c:idx val="1"/>
          <c:order val="1"/>
          <c:spPr>
            <a:ln w="28575" cmpd="sng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Sheet1!$H$1:$H$800</c:f>
              <c:numCache>
                <c:formatCode>General</c:formatCode>
                <c:ptCount val="800"/>
                <c:pt idx="0">
                  <c:v>1.999972584494853</c:v>
                </c:pt>
                <c:pt idx="1">
                  <c:v>1.999890338731024</c:v>
                </c:pt>
                <c:pt idx="2">
                  <c:v>1.999753264963322</c:v>
                </c:pt>
                <c:pt idx="3">
                  <c:v>1.999561366949691</c:v>
                </c:pt>
                <c:pt idx="4">
                  <c:v>1.999314649951114</c:v>
                </c:pt>
                <c:pt idx="5">
                  <c:v>1.999013120731464</c:v>
                </c:pt>
                <c:pt idx="6">
                  <c:v>1.998656787557312</c:v>
                </c:pt>
                <c:pt idx="7">
                  <c:v>1.998245660197718</c:v>
                </c:pt>
                <c:pt idx="8">
                  <c:v>1.99777974992394</c:v>
                </c:pt>
                <c:pt idx="9">
                  <c:v>1.997259069509148</c:v>
                </c:pt>
                <c:pt idx="10">
                  <c:v>1.996683633228057</c:v>
                </c:pt>
                <c:pt idx="11">
                  <c:v>1.996053456856544</c:v>
                </c:pt>
                <c:pt idx="12">
                  <c:v>1.995368557671211</c:v>
                </c:pt>
                <c:pt idx="13">
                  <c:v>1.994628954448916</c:v>
                </c:pt>
                <c:pt idx="14">
                  <c:v>1.993834667466256</c:v>
                </c:pt>
                <c:pt idx="15">
                  <c:v>1.992985718499009</c:v>
                </c:pt>
                <c:pt idx="16">
                  <c:v>1.992082130821541</c:v>
                </c:pt>
                <c:pt idx="17">
                  <c:v>1.99112392920616</c:v>
                </c:pt>
                <c:pt idx="18">
                  <c:v>1.990111139922454</c:v>
                </c:pt>
                <c:pt idx="19">
                  <c:v>1.989043790736547</c:v>
                </c:pt>
                <c:pt idx="20">
                  <c:v>1.987921910910359</c:v>
                </c:pt>
                <c:pt idx="21">
                  <c:v>1.986745531200794</c:v>
                </c:pt>
                <c:pt idx="22">
                  <c:v>1.985514683858891</c:v>
                </c:pt>
                <c:pt idx="23">
                  <c:v>1.984229402628956</c:v>
                </c:pt>
                <c:pt idx="24">
                  <c:v>1.982889722747621</c:v>
                </c:pt>
                <c:pt idx="25">
                  <c:v>1.981495680942887</c:v>
                </c:pt>
                <c:pt idx="26">
                  <c:v>1.980047315433115</c:v>
                </c:pt>
                <c:pt idx="27">
                  <c:v>1.978544665925977</c:v>
                </c:pt>
                <c:pt idx="28">
                  <c:v>1.976987773617367</c:v>
                </c:pt>
                <c:pt idx="29">
                  <c:v>1.975376681190276</c:v>
                </c:pt>
                <c:pt idx="30">
                  <c:v>1.973711432813614</c:v>
                </c:pt>
                <c:pt idx="31">
                  <c:v>1.97199207414101</c:v>
                </c:pt>
                <c:pt idx="32">
                  <c:v>1.970218652309548</c:v>
                </c:pt>
                <c:pt idx="33">
                  <c:v>1.968391215938484</c:v>
                </c:pt>
                <c:pt idx="34">
                  <c:v>1.966509815127909</c:v>
                </c:pt>
                <c:pt idx="35">
                  <c:v>1.964574501457377</c:v>
                </c:pt>
                <c:pt idx="36">
                  <c:v>1.96258532798449</c:v>
                </c:pt>
                <c:pt idx="37">
                  <c:v>1.960542349243444</c:v>
                </c:pt>
                <c:pt idx="38">
                  <c:v>1.958445621243532</c:v>
                </c:pt>
                <c:pt idx="39">
                  <c:v>1.956295201467611</c:v>
                </c:pt>
                <c:pt idx="40">
                  <c:v>1.954091148870527</c:v>
                </c:pt>
                <c:pt idx="41">
                  <c:v>1.951833523877495</c:v>
                </c:pt>
                <c:pt idx="42">
                  <c:v>1.949522388382441</c:v>
                </c:pt>
                <c:pt idx="43">
                  <c:v>1.947157805746322</c:v>
                </c:pt>
                <c:pt idx="44">
                  <c:v>1.944739840795353</c:v>
                </c:pt>
                <c:pt idx="45">
                  <c:v>1.942268559819272</c:v>
                </c:pt>
                <c:pt idx="46">
                  <c:v>1.939744030569491</c:v>
                </c:pt>
                <c:pt idx="47">
                  <c:v>1.937166322257262</c:v>
                </c:pt>
                <c:pt idx="48">
                  <c:v>1.934535505551755</c:v>
                </c:pt>
                <c:pt idx="49">
                  <c:v>1.931851652578135</c:v>
                </c:pt>
                <c:pt idx="50">
                  <c:v>1.929114836915596</c:v>
                </c:pt>
                <c:pt idx="51">
                  <c:v>1.926325133595316</c:v>
                </c:pt>
                <c:pt idx="52">
                  <c:v>1.923482619098423</c:v>
                </c:pt>
                <c:pt idx="53">
                  <c:v>1.920587371353887</c:v>
                </c:pt>
                <c:pt idx="54">
                  <c:v>1.917639469736386</c:v>
                </c:pt>
                <c:pt idx="55">
                  <c:v>1.914638995064134</c:v>
                </c:pt>
                <c:pt idx="56">
                  <c:v>1.91158602959666</c:v>
                </c:pt>
                <c:pt idx="57">
                  <c:v>1.908480657032554</c:v>
                </c:pt>
                <c:pt idx="58">
                  <c:v>1.905322962507173</c:v>
                </c:pt>
                <c:pt idx="59">
                  <c:v>1.902113032590307</c:v>
                </c:pt>
                <c:pt idx="60">
                  <c:v>1.898850955283808</c:v>
                </c:pt>
                <c:pt idx="61">
                  <c:v>1.895536820019171</c:v>
                </c:pt>
                <c:pt idx="62">
                  <c:v>1.892170717655091</c:v>
                </c:pt>
                <c:pt idx="63">
                  <c:v>1.888752740474962</c:v>
                </c:pt>
                <c:pt idx="64">
                  <c:v>1.885282982184357</c:v>
                </c:pt>
                <c:pt idx="65">
                  <c:v>1.881761537908451</c:v>
                </c:pt>
                <c:pt idx="66">
                  <c:v>1.878188504189418</c:v>
                </c:pt>
                <c:pt idx="67">
                  <c:v>1.874563978983784</c:v>
                </c:pt>
                <c:pt idx="68">
                  <c:v>1.870888061659736</c:v>
                </c:pt>
                <c:pt idx="69">
                  <c:v>1.867160852994403</c:v>
                </c:pt>
                <c:pt idx="70">
                  <c:v>1.863382455171098</c:v>
                </c:pt>
                <c:pt idx="71">
                  <c:v>1.859552971776504</c:v>
                </c:pt>
                <c:pt idx="72">
                  <c:v>1.85567250779784</c:v>
                </c:pt>
                <c:pt idx="73">
                  <c:v>1.851741169619989</c:v>
                </c:pt>
                <c:pt idx="74">
                  <c:v>1.847759065022573</c:v>
                </c:pt>
                <c:pt idx="75">
                  <c:v>1.843726303177001</c:v>
                </c:pt>
                <c:pt idx="76">
                  <c:v>1.839642994643475</c:v>
                </c:pt>
                <c:pt idx="77">
                  <c:v>1.835509251367961</c:v>
                </c:pt>
                <c:pt idx="78">
                  <c:v>1.831325186679122</c:v>
                </c:pt>
                <c:pt idx="79">
                  <c:v>1.827090915285202</c:v>
                </c:pt>
                <c:pt idx="80">
                  <c:v>1.822806553270891</c:v>
                </c:pt>
                <c:pt idx="81">
                  <c:v>1.818472218094137</c:v>
                </c:pt>
                <c:pt idx="82">
                  <c:v>1.81408802858293</c:v>
                </c:pt>
                <c:pt idx="83">
                  <c:v>1.80965410493204</c:v>
                </c:pt>
                <c:pt idx="84">
                  <c:v>1.805170568699721</c:v>
                </c:pt>
                <c:pt idx="85">
                  <c:v>1.800637542804387</c:v>
                </c:pt>
                <c:pt idx="86">
                  <c:v>1.796055151521232</c:v>
                </c:pt>
                <c:pt idx="87">
                  <c:v>1.791423520478826</c:v>
                </c:pt>
                <c:pt idx="88">
                  <c:v>1.786742776655676</c:v>
                </c:pt>
                <c:pt idx="89">
                  <c:v>1.782013048376737</c:v>
                </c:pt>
                <c:pt idx="90">
                  <c:v>1.777234465309898</c:v>
                </c:pt>
                <c:pt idx="91">
                  <c:v>1.77240715846243</c:v>
                </c:pt>
                <c:pt idx="92">
                  <c:v>1.767531260177386</c:v>
                </c:pt>
                <c:pt idx="93">
                  <c:v>1.762606904129984</c:v>
                </c:pt>
                <c:pt idx="94">
                  <c:v>1.757634225323931</c:v>
                </c:pt>
                <c:pt idx="95">
                  <c:v>1.752613360087728</c:v>
                </c:pt>
                <c:pt idx="96">
                  <c:v>1.747544446070931</c:v>
                </c:pt>
                <c:pt idx="97">
                  <c:v>1.74242762224038</c:v>
                </c:pt>
                <c:pt idx="98">
                  <c:v>1.737263028876382</c:v>
                </c:pt>
                <c:pt idx="99">
                  <c:v>1.732050807568878</c:v>
                </c:pt>
                <c:pt idx="100">
                  <c:v>1.726791101213543</c:v>
                </c:pt>
                <c:pt idx="101">
                  <c:v>1.721484054007887</c:v>
                </c:pt>
                <c:pt idx="102">
                  <c:v>1.71612981144729</c:v>
                </c:pt>
                <c:pt idx="103">
                  <c:v>1.710728520321014</c:v>
                </c:pt>
                <c:pt idx="104">
                  <c:v>1.705280328708184</c:v>
                </c:pt>
                <c:pt idx="105">
                  <c:v>1.699785385973728</c:v>
                </c:pt>
                <c:pt idx="106">
                  <c:v>1.694243842764274</c:v>
                </c:pt>
                <c:pt idx="107">
                  <c:v>1.68865585100403</c:v>
                </c:pt>
                <c:pt idx="108">
                  <c:v>1.683021563890612</c:v>
                </c:pt>
                <c:pt idx="109">
                  <c:v>1.677341135890848</c:v>
                </c:pt>
                <c:pt idx="110">
                  <c:v>1.67161472273654</c:v>
                </c:pt>
                <c:pt idx="111">
                  <c:v>1.665842481420199</c:v>
                </c:pt>
                <c:pt idx="112">
                  <c:v>1.660024570190735</c:v>
                </c:pt>
                <c:pt idx="113">
                  <c:v>1.654161148549124</c:v>
                </c:pt>
                <c:pt idx="114">
                  <c:v>1.648252377244031</c:v>
                </c:pt>
                <c:pt idx="115">
                  <c:v>1.642298418267408</c:v>
                </c:pt>
                <c:pt idx="116">
                  <c:v>1.636299434850047</c:v>
                </c:pt>
                <c:pt idx="117">
                  <c:v>1.630255591457108</c:v>
                </c:pt>
                <c:pt idx="118">
                  <c:v>1.624167053783612</c:v>
                </c:pt>
                <c:pt idx="119">
                  <c:v>1.618033988749895</c:v>
                </c:pt>
                <c:pt idx="120">
                  <c:v>1.611856564497031</c:v>
                </c:pt>
                <c:pt idx="121">
                  <c:v>1.605634950382229</c:v>
                </c:pt>
                <c:pt idx="122">
                  <c:v>1.59936931697418</c:v>
                </c:pt>
                <c:pt idx="123">
                  <c:v>1.593059836048392</c:v>
                </c:pt>
                <c:pt idx="124">
                  <c:v>1.586706680582471</c:v>
                </c:pt>
                <c:pt idx="125">
                  <c:v>1.580310024751382</c:v>
                </c:pt>
                <c:pt idx="126">
                  <c:v>1.573870043922674</c:v>
                </c:pt>
                <c:pt idx="127">
                  <c:v>1.56738691465168</c:v>
                </c:pt>
                <c:pt idx="128">
                  <c:v>1.56086081467666</c:v>
                </c:pt>
                <c:pt idx="129">
                  <c:v>1.554291922913942</c:v>
                </c:pt>
                <c:pt idx="130">
                  <c:v>1.547680419453012</c:v>
                </c:pt>
                <c:pt idx="131">
                  <c:v>1.541026485551578</c:v>
                </c:pt>
                <c:pt idx="132">
                  <c:v>1.5343303036306</c:v>
                </c:pt>
                <c:pt idx="133">
                  <c:v>1.527592057269283</c:v>
                </c:pt>
                <c:pt idx="134">
                  <c:v>1.520811931200062</c:v>
                </c:pt>
                <c:pt idx="135">
                  <c:v>1.513990111303513</c:v>
                </c:pt>
                <c:pt idx="136">
                  <c:v>1.507126784603276</c:v>
                </c:pt>
                <c:pt idx="137">
                  <c:v>1.50022213926092</c:v>
                </c:pt>
                <c:pt idx="138">
                  <c:v>1.493276364570783</c:v>
                </c:pt>
                <c:pt idx="139">
                  <c:v>1.486289650954789</c:v>
                </c:pt>
                <c:pt idx="140">
                  <c:v>1.47926218995722</c:v>
                </c:pt>
                <c:pt idx="141">
                  <c:v>1.472194174239469</c:v>
                </c:pt>
                <c:pt idx="142">
                  <c:v>1.465085797574758</c:v>
                </c:pt>
                <c:pt idx="143">
                  <c:v>1.457937254842823</c:v>
                </c:pt>
                <c:pt idx="144">
                  <c:v>1.450748742024575</c:v>
                </c:pt>
                <c:pt idx="145">
                  <c:v>1.443520456196725</c:v>
                </c:pt>
                <c:pt idx="146">
                  <c:v>1.436252595526378</c:v>
                </c:pt>
                <c:pt idx="147">
                  <c:v>1.428945359265607</c:v>
                </c:pt>
                <c:pt idx="148">
                  <c:v>1.421598947745984</c:v>
                </c:pt>
                <c:pt idx="149">
                  <c:v>1.414213562373095</c:v>
                </c:pt>
                <c:pt idx="150">
                  <c:v>1.406789405621008</c:v>
                </c:pt>
                <c:pt idx="151">
                  <c:v>1.399326681026731</c:v>
                </c:pt>
                <c:pt idx="152">
                  <c:v>1.391825593184629</c:v>
                </c:pt>
                <c:pt idx="153">
                  <c:v>1.384286347740814</c:v>
                </c:pt>
                <c:pt idx="154">
                  <c:v>1.376709151387508</c:v>
                </c:pt>
                <c:pt idx="155">
                  <c:v>1.369094211857377</c:v>
                </c:pt>
                <c:pt idx="156">
                  <c:v>1.361441737917836</c:v>
                </c:pt>
                <c:pt idx="157">
                  <c:v>1.353751939365321</c:v>
                </c:pt>
                <c:pt idx="158">
                  <c:v>1.346025027019547</c:v>
                </c:pt>
                <c:pt idx="159">
                  <c:v>1.338261212717716</c:v>
                </c:pt>
                <c:pt idx="160">
                  <c:v>1.330460709308722</c:v>
                </c:pt>
                <c:pt idx="161">
                  <c:v>1.322623730647304</c:v>
                </c:pt>
                <c:pt idx="162">
                  <c:v>1.314750491588192</c:v>
                </c:pt>
                <c:pt idx="163">
                  <c:v>1.306841207980211</c:v>
                </c:pt>
                <c:pt idx="164">
                  <c:v>1.298896096660368</c:v>
                </c:pt>
                <c:pt idx="165">
                  <c:v>1.290915375447901</c:v>
                </c:pt>
                <c:pt idx="166">
                  <c:v>1.282899263138316</c:v>
                </c:pt>
                <c:pt idx="167">
                  <c:v>1.27484797949738</c:v>
                </c:pt>
                <c:pt idx="168">
                  <c:v>1.266761745255099</c:v>
                </c:pt>
                <c:pt idx="169">
                  <c:v>1.258640782099675</c:v>
                </c:pt>
                <c:pt idx="170">
                  <c:v>1.25048531267141</c:v>
                </c:pt>
                <c:pt idx="171">
                  <c:v>1.242295560556621</c:v>
                </c:pt>
                <c:pt idx="172">
                  <c:v>1.234071750281497</c:v>
                </c:pt>
                <c:pt idx="173">
                  <c:v>1.225814107305952</c:v>
                </c:pt>
                <c:pt idx="174">
                  <c:v>1.21752285801744</c:v>
                </c:pt>
                <c:pt idx="175">
                  <c:v>1.20919822972475</c:v>
                </c:pt>
                <c:pt idx="176">
                  <c:v>1.200840450651768</c:v>
                </c:pt>
                <c:pt idx="177">
                  <c:v>1.192449749931232</c:v>
                </c:pt>
                <c:pt idx="178">
                  <c:v>1.184026357598439</c:v>
                </c:pt>
                <c:pt idx="179">
                  <c:v>1.175570504584946</c:v>
                </c:pt>
                <c:pt idx="180">
                  <c:v>1.167082422712236</c:v>
                </c:pt>
                <c:pt idx="181">
                  <c:v>1.158562344685358</c:v>
                </c:pt>
                <c:pt idx="182">
                  <c:v>1.150010504086558</c:v>
                </c:pt>
                <c:pt idx="183">
                  <c:v>1.141427135368864</c:v>
                </c:pt>
                <c:pt idx="184">
                  <c:v>1.132812473849666</c:v>
                </c:pt>
                <c:pt idx="185">
                  <c:v>1.124166755704261</c:v>
                </c:pt>
                <c:pt idx="186">
                  <c:v>1.115490217959379</c:v>
                </c:pt>
                <c:pt idx="187">
                  <c:v>1.106783098486688</c:v>
                </c:pt>
                <c:pt idx="188">
                  <c:v>1.098045635996264</c:v>
                </c:pt>
                <c:pt idx="189">
                  <c:v>1.089278070030054</c:v>
                </c:pt>
                <c:pt idx="190">
                  <c:v>1.08048064095531</c:v>
                </c:pt>
                <c:pt idx="191">
                  <c:v>1.071653589957993</c:v>
                </c:pt>
                <c:pt idx="192">
                  <c:v>1.062797159036166</c:v>
                </c:pt>
                <c:pt idx="193">
                  <c:v>1.053911590993355</c:v>
                </c:pt>
                <c:pt idx="194">
                  <c:v>1.044997129431898</c:v>
                </c:pt>
                <c:pt idx="195">
                  <c:v>1.036054018746261</c:v>
                </c:pt>
                <c:pt idx="196">
                  <c:v>1.02708250411634</c:v>
                </c:pt>
                <c:pt idx="197">
                  <c:v>1.018082831500743</c:v>
                </c:pt>
                <c:pt idx="198">
                  <c:v>1.009055247630039</c:v>
                </c:pt>
                <c:pt idx="199">
                  <c:v>1.0</c:v>
                </c:pt>
                <c:pt idx="200">
                  <c:v>0.990917336864815</c:v>
                </c:pt>
                <c:pt idx="201">
                  <c:v>0.981807507230282</c:v>
                </c:pt>
                <c:pt idx="202">
                  <c:v>0.972670760846981</c:v>
                </c:pt>
                <c:pt idx="203">
                  <c:v>0.963507348203431</c:v>
                </c:pt>
                <c:pt idx="204">
                  <c:v>0.954317520519217</c:v>
                </c:pt>
                <c:pt idx="205">
                  <c:v>0.945101529738108</c:v>
                </c:pt>
                <c:pt idx="206">
                  <c:v>0.935859628521147</c:v>
                </c:pt>
                <c:pt idx="207">
                  <c:v>0.926592070239724</c:v>
                </c:pt>
                <c:pt idx="208">
                  <c:v>0.91729910896863</c:v>
                </c:pt>
                <c:pt idx="209">
                  <c:v>0.907980999479094</c:v>
                </c:pt>
                <c:pt idx="210">
                  <c:v>0.898637997231793</c:v>
                </c:pt>
                <c:pt idx="211">
                  <c:v>0.889270358369855</c:v>
                </c:pt>
                <c:pt idx="212">
                  <c:v>0.87987833971183</c:v>
                </c:pt>
                <c:pt idx="213">
                  <c:v>0.870462198744655</c:v>
                </c:pt>
                <c:pt idx="214">
                  <c:v>0.86102219361659</c:v>
                </c:pt>
                <c:pt idx="215">
                  <c:v>0.851558583130145</c:v>
                </c:pt>
                <c:pt idx="216">
                  <c:v>0.842071626734982</c:v>
                </c:pt>
                <c:pt idx="217">
                  <c:v>0.832561584520803</c:v>
                </c:pt>
                <c:pt idx="218">
                  <c:v>0.823028717210217</c:v>
                </c:pt>
                <c:pt idx="219">
                  <c:v>0.8134732861516</c:v>
                </c:pt>
                <c:pt idx="220">
                  <c:v>0.80389555331192</c:v>
                </c:pt>
                <c:pt idx="221">
                  <c:v>0.794295781269561</c:v>
                </c:pt>
                <c:pt idx="222">
                  <c:v>0.784674233207123</c:v>
                </c:pt>
                <c:pt idx="223">
                  <c:v>0.775031172904206</c:v>
                </c:pt>
                <c:pt idx="224">
                  <c:v>0.76536686473018</c:v>
                </c:pt>
                <c:pt idx="225">
                  <c:v>0.755681573636934</c:v>
                </c:pt>
                <c:pt idx="226">
                  <c:v>0.745975565151618</c:v>
                </c:pt>
                <c:pt idx="227">
                  <c:v>0.736249105369356</c:v>
                </c:pt>
                <c:pt idx="228">
                  <c:v>0.726502460945957</c:v>
                </c:pt>
                <c:pt idx="229">
                  <c:v>0.7167358990906</c:v>
                </c:pt>
                <c:pt idx="230">
                  <c:v>0.706949687558515</c:v>
                </c:pt>
                <c:pt idx="231">
                  <c:v>0.69714409464363</c:v>
                </c:pt>
                <c:pt idx="232">
                  <c:v>0.687319389171232</c:v>
                </c:pt>
                <c:pt idx="233">
                  <c:v>0.677475840490584</c:v>
                </c:pt>
                <c:pt idx="234">
                  <c:v>0.667613718467542</c:v>
                </c:pt>
                <c:pt idx="235">
                  <c:v>0.657733293477166</c:v>
                </c:pt>
                <c:pt idx="236">
                  <c:v>0.647834836396299</c:v>
                </c:pt>
                <c:pt idx="237">
                  <c:v>0.63791861859614</c:v>
                </c:pt>
                <c:pt idx="238">
                  <c:v>0.62798491193481</c:v>
                </c:pt>
                <c:pt idx="239">
                  <c:v>0.618033988749895</c:v>
                </c:pt>
                <c:pt idx="240">
                  <c:v>0.60806612185098</c:v>
                </c:pt>
                <c:pt idx="241">
                  <c:v>0.598081584512173</c:v>
                </c:pt>
                <c:pt idx="242">
                  <c:v>0.588080650464608</c:v>
                </c:pt>
                <c:pt idx="243">
                  <c:v>0.578063593888943</c:v>
                </c:pt>
                <c:pt idx="244">
                  <c:v>0.568030689407845</c:v>
                </c:pt>
                <c:pt idx="245">
                  <c:v>0.557982212078459</c:v>
                </c:pt>
                <c:pt idx="246">
                  <c:v>0.547918437384865</c:v>
                </c:pt>
                <c:pt idx="247">
                  <c:v>0.537839641230531</c:v>
                </c:pt>
                <c:pt idx="248">
                  <c:v>0.527746099930746</c:v>
                </c:pt>
                <c:pt idx="249">
                  <c:v>0.517638090205042</c:v>
                </c:pt>
                <c:pt idx="250">
                  <c:v>0.507515889169611</c:v>
                </c:pt>
                <c:pt idx="251">
                  <c:v>0.497379774329709</c:v>
                </c:pt>
                <c:pt idx="252">
                  <c:v>0.487230023572045</c:v>
                </c:pt>
                <c:pt idx="253">
                  <c:v>0.477066915157162</c:v>
                </c:pt>
                <c:pt idx="254">
                  <c:v>0.466890727711811</c:v>
                </c:pt>
                <c:pt idx="255">
                  <c:v>0.456701740221312</c:v>
                </c:pt>
                <c:pt idx="256">
                  <c:v>0.446500232021903</c:v>
                </c:pt>
                <c:pt idx="257">
                  <c:v>0.436286482793085</c:v>
                </c:pt>
                <c:pt idx="258">
                  <c:v>0.426060772549953</c:v>
                </c:pt>
                <c:pt idx="259">
                  <c:v>0.415823381635519</c:v>
                </c:pt>
                <c:pt idx="260">
                  <c:v>0.405574590713025</c:v>
                </c:pt>
                <c:pt idx="261">
                  <c:v>0.395314680758252</c:v>
                </c:pt>
                <c:pt idx="262">
                  <c:v>0.385043933051815</c:v>
                </c:pt>
                <c:pt idx="263">
                  <c:v>0.374762629171449</c:v>
                </c:pt>
                <c:pt idx="264">
                  <c:v>0.364471050984295</c:v>
                </c:pt>
                <c:pt idx="265">
                  <c:v>0.354169480639167</c:v>
                </c:pt>
                <c:pt idx="266">
                  <c:v>0.343858200558819</c:v>
                </c:pt>
                <c:pt idx="267">
                  <c:v>0.333537493432205</c:v>
                </c:pt>
                <c:pt idx="268">
                  <c:v>0.323207642206723</c:v>
                </c:pt>
                <c:pt idx="269">
                  <c:v>0.312868930080462</c:v>
                </c:pt>
                <c:pt idx="270">
                  <c:v>0.302521640494439</c:v>
                </c:pt>
                <c:pt idx="271">
                  <c:v>0.292166057124823</c:v>
                </c:pt>
                <c:pt idx="272">
                  <c:v>0.281802463875165</c:v>
                </c:pt>
                <c:pt idx="273">
                  <c:v>0.271431144868609</c:v>
                </c:pt>
                <c:pt idx="274">
                  <c:v>0.261052384440103</c:v>
                </c:pt>
                <c:pt idx="275">
                  <c:v>0.250666467128608</c:v>
                </c:pt>
                <c:pt idx="276">
                  <c:v>0.240273677669294</c:v>
                </c:pt>
                <c:pt idx="277">
                  <c:v>0.229874300985733</c:v>
                </c:pt>
                <c:pt idx="278">
                  <c:v>0.219468622182091</c:v>
                </c:pt>
                <c:pt idx="279">
                  <c:v>0.209056926535307</c:v>
                </c:pt>
                <c:pt idx="280">
                  <c:v>0.198639499487278</c:v>
                </c:pt>
                <c:pt idx="281">
                  <c:v>0.188216626637029</c:v>
                </c:pt>
                <c:pt idx="282">
                  <c:v>0.177788593732883</c:v>
                </c:pt>
                <c:pt idx="283">
                  <c:v>0.167355686664631</c:v>
                </c:pt>
                <c:pt idx="284">
                  <c:v>0.15691819145569</c:v>
                </c:pt>
                <c:pt idx="285">
                  <c:v>0.146476394255263</c:v>
                </c:pt>
                <c:pt idx="286">
                  <c:v>0.136030581330496</c:v>
                </c:pt>
                <c:pt idx="287">
                  <c:v>0.125581039058627</c:v>
                </c:pt>
                <c:pt idx="288">
                  <c:v>0.115128053919135</c:v>
                </c:pt>
                <c:pt idx="289">
                  <c:v>0.104671912485888</c:v>
                </c:pt>
                <c:pt idx="290">
                  <c:v>0.0942129014192853</c:v>
                </c:pt>
                <c:pt idx="291">
                  <c:v>0.0837513074583995</c:v>
                </c:pt>
                <c:pt idx="292">
                  <c:v>0.073287417413113</c:v>
                </c:pt>
                <c:pt idx="293">
                  <c:v>0.0628215181562563</c:v>
                </c:pt>
                <c:pt idx="294">
                  <c:v>0.0523538966157463</c:v>
                </c:pt>
                <c:pt idx="295">
                  <c:v>0.0418848397667141</c:v>
                </c:pt>
                <c:pt idx="296">
                  <c:v>0.0314146346236413</c:v>
                </c:pt>
                <c:pt idx="297">
                  <c:v>0.0209435682324917</c:v>
                </c:pt>
                <c:pt idx="298">
                  <c:v>0.0104719276628391</c:v>
                </c:pt>
                <c:pt idx="299">
                  <c:v>1.22514845490862E-16</c:v>
                </c:pt>
                <c:pt idx="300">
                  <c:v>-0.0104719276628388</c:v>
                </c:pt>
                <c:pt idx="301">
                  <c:v>-0.0209435682324915</c:v>
                </c:pt>
                <c:pt idx="302">
                  <c:v>-0.031414634623641</c:v>
                </c:pt>
                <c:pt idx="303">
                  <c:v>-0.0418848397667134</c:v>
                </c:pt>
                <c:pt idx="304">
                  <c:v>-0.0523538966157465</c:v>
                </c:pt>
                <c:pt idx="305">
                  <c:v>-0.0628215181562565</c:v>
                </c:pt>
                <c:pt idx="306">
                  <c:v>-0.0732874174131123</c:v>
                </c:pt>
                <c:pt idx="307">
                  <c:v>-0.0837513074583992</c:v>
                </c:pt>
                <c:pt idx="308">
                  <c:v>-0.0942129014192851</c:v>
                </c:pt>
                <c:pt idx="309">
                  <c:v>-0.104671912485888</c:v>
                </c:pt>
                <c:pt idx="310">
                  <c:v>-0.115128053919134</c:v>
                </c:pt>
                <c:pt idx="311">
                  <c:v>-0.125581039058626</c:v>
                </c:pt>
                <c:pt idx="312">
                  <c:v>-0.136030581330496</c:v>
                </c:pt>
                <c:pt idx="313">
                  <c:v>-0.146476394255263</c:v>
                </c:pt>
                <c:pt idx="314">
                  <c:v>-0.15691819145569</c:v>
                </c:pt>
                <c:pt idx="315">
                  <c:v>-0.167355686664631</c:v>
                </c:pt>
                <c:pt idx="316">
                  <c:v>-0.177788593732883</c:v>
                </c:pt>
                <c:pt idx="317">
                  <c:v>-0.188216626637029</c:v>
                </c:pt>
                <c:pt idx="318">
                  <c:v>-0.198639499487278</c:v>
                </c:pt>
                <c:pt idx="319">
                  <c:v>-0.209056926535307</c:v>
                </c:pt>
                <c:pt idx="320">
                  <c:v>-0.21946862218209</c:v>
                </c:pt>
                <c:pt idx="321">
                  <c:v>-0.229874300985733</c:v>
                </c:pt>
                <c:pt idx="322">
                  <c:v>-0.240273677669294</c:v>
                </c:pt>
                <c:pt idx="323">
                  <c:v>-0.250666467128608</c:v>
                </c:pt>
                <c:pt idx="324">
                  <c:v>-0.261052384440103</c:v>
                </c:pt>
                <c:pt idx="325">
                  <c:v>-0.271431144868609</c:v>
                </c:pt>
                <c:pt idx="326">
                  <c:v>-0.281802463875165</c:v>
                </c:pt>
                <c:pt idx="327">
                  <c:v>-0.292166057124823</c:v>
                </c:pt>
                <c:pt idx="328">
                  <c:v>-0.302521640494438</c:v>
                </c:pt>
                <c:pt idx="329">
                  <c:v>-0.312868930080461</c:v>
                </c:pt>
                <c:pt idx="330">
                  <c:v>-0.323207642206722</c:v>
                </c:pt>
                <c:pt idx="331">
                  <c:v>-0.333537493432205</c:v>
                </c:pt>
                <c:pt idx="332">
                  <c:v>-0.343858200558819</c:v>
                </c:pt>
                <c:pt idx="333">
                  <c:v>-0.354169480639166</c:v>
                </c:pt>
                <c:pt idx="334">
                  <c:v>-0.364471050984295</c:v>
                </c:pt>
                <c:pt idx="335">
                  <c:v>-0.374762629171449</c:v>
                </c:pt>
                <c:pt idx="336">
                  <c:v>-0.385043933051815</c:v>
                </c:pt>
                <c:pt idx="337">
                  <c:v>-0.395314680758252</c:v>
                </c:pt>
                <c:pt idx="338">
                  <c:v>-0.405574590713025</c:v>
                </c:pt>
                <c:pt idx="339">
                  <c:v>-0.415823381635519</c:v>
                </c:pt>
                <c:pt idx="340">
                  <c:v>-0.426060772549952</c:v>
                </c:pt>
                <c:pt idx="341">
                  <c:v>-0.436286482793085</c:v>
                </c:pt>
                <c:pt idx="342">
                  <c:v>-0.446500232021903</c:v>
                </c:pt>
                <c:pt idx="343">
                  <c:v>-0.456701740221311</c:v>
                </c:pt>
                <c:pt idx="344">
                  <c:v>-0.466890727711811</c:v>
                </c:pt>
                <c:pt idx="345">
                  <c:v>-0.477066915157161</c:v>
                </c:pt>
                <c:pt idx="346">
                  <c:v>-0.487230023572045</c:v>
                </c:pt>
                <c:pt idx="347">
                  <c:v>-0.497379774329709</c:v>
                </c:pt>
                <c:pt idx="348">
                  <c:v>-0.507515889169611</c:v>
                </c:pt>
                <c:pt idx="349">
                  <c:v>-0.517638090205041</c:v>
                </c:pt>
                <c:pt idx="350">
                  <c:v>-0.527746099930746</c:v>
                </c:pt>
                <c:pt idx="351">
                  <c:v>-0.537839641230531</c:v>
                </c:pt>
                <c:pt idx="352">
                  <c:v>-0.547918437384865</c:v>
                </c:pt>
                <c:pt idx="353">
                  <c:v>-0.557982212078459</c:v>
                </c:pt>
                <c:pt idx="354">
                  <c:v>-0.568030689407845</c:v>
                </c:pt>
                <c:pt idx="355">
                  <c:v>-0.578063593888943</c:v>
                </c:pt>
                <c:pt idx="356">
                  <c:v>-0.588080650464608</c:v>
                </c:pt>
                <c:pt idx="357">
                  <c:v>-0.598081584512173</c:v>
                </c:pt>
                <c:pt idx="358">
                  <c:v>-0.60806612185098</c:v>
                </c:pt>
                <c:pt idx="359">
                  <c:v>-0.618033988749895</c:v>
                </c:pt>
                <c:pt idx="360">
                  <c:v>-0.627984911934809</c:v>
                </c:pt>
                <c:pt idx="361">
                  <c:v>-0.63791861859614</c:v>
                </c:pt>
                <c:pt idx="362">
                  <c:v>-0.647834836396299</c:v>
                </c:pt>
                <c:pt idx="363">
                  <c:v>-0.657733293477166</c:v>
                </c:pt>
                <c:pt idx="364">
                  <c:v>-0.667613718467542</c:v>
                </c:pt>
                <c:pt idx="365">
                  <c:v>-0.677475840490584</c:v>
                </c:pt>
                <c:pt idx="366">
                  <c:v>-0.687319389171232</c:v>
                </c:pt>
                <c:pt idx="367">
                  <c:v>-0.69714409464363</c:v>
                </c:pt>
                <c:pt idx="368">
                  <c:v>-0.706949687558515</c:v>
                </c:pt>
                <c:pt idx="369">
                  <c:v>-0.7167358990906</c:v>
                </c:pt>
                <c:pt idx="370">
                  <c:v>-0.726502460945956</c:v>
                </c:pt>
                <c:pt idx="371">
                  <c:v>-0.736249105369355</c:v>
                </c:pt>
                <c:pt idx="372">
                  <c:v>-0.745975565151618</c:v>
                </c:pt>
                <c:pt idx="373">
                  <c:v>-0.755681573636934</c:v>
                </c:pt>
                <c:pt idx="374">
                  <c:v>-0.765366864730179</c:v>
                </c:pt>
                <c:pt idx="375">
                  <c:v>-0.775031172904206</c:v>
                </c:pt>
                <c:pt idx="376">
                  <c:v>-0.784674233207123</c:v>
                </c:pt>
                <c:pt idx="377">
                  <c:v>-0.794295781269561</c:v>
                </c:pt>
                <c:pt idx="378">
                  <c:v>-0.80389555331192</c:v>
                </c:pt>
                <c:pt idx="379">
                  <c:v>-0.8134732861516</c:v>
                </c:pt>
                <c:pt idx="380">
                  <c:v>-0.823028717210217</c:v>
                </c:pt>
                <c:pt idx="381">
                  <c:v>-0.832561584520802</c:v>
                </c:pt>
                <c:pt idx="382">
                  <c:v>-0.842071626734981</c:v>
                </c:pt>
                <c:pt idx="383">
                  <c:v>-0.851558583130145</c:v>
                </c:pt>
                <c:pt idx="384">
                  <c:v>-0.861022193616591</c:v>
                </c:pt>
                <c:pt idx="385">
                  <c:v>-0.870462198744655</c:v>
                </c:pt>
                <c:pt idx="386">
                  <c:v>-0.87987833971183</c:v>
                </c:pt>
                <c:pt idx="387">
                  <c:v>-0.889270358369854</c:v>
                </c:pt>
                <c:pt idx="388">
                  <c:v>-0.898637997231793</c:v>
                </c:pt>
                <c:pt idx="389">
                  <c:v>-0.907980999479093</c:v>
                </c:pt>
                <c:pt idx="390">
                  <c:v>-0.91729910896863</c:v>
                </c:pt>
                <c:pt idx="391">
                  <c:v>-0.926592070239723</c:v>
                </c:pt>
                <c:pt idx="392">
                  <c:v>-0.935859628521146</c:v>
                </c:pt>
                <c:pt idx="393">
                  <c:v>-0.945101529738108</c:v>
                </c:pt>
                <c:pt idx="394">
                  <c:v>-0.954317520519217</c:v>
                </c:pt>
                <c:pt idx="395">
                  <c:v>-0.963507348203431</c:v>
                </c:pt>
                <c:pt idx="396">
                  <c:v>-0.972670760846981</c:v>
                </c:pt>
                <c:pt idx="397">
                  <c:v>-0.981807507230282</c:v>
                </c:pt>
                <c:pt idx="398">
                  <c:v>-0.990917336864814</c:v>
                </c:pt>
                <c:pt idx="399">
                  <c:v>-1.0</c:v>
                </c:pt>
                <c:pt idx="400">
                  <c:v>-1.009055247630038</c:v>
                </c:pt>
                <c:pt idx="401">
                  <c:v>-1.018082831500744</c:v>
                </c:pt>
                <c:pt idx="402">
                  <c:v>-1.02708250411634</c:v>
                </c:pt>
                <c:pt idx="403">
                  <c:v>-1.03605401874626</c:v>
                </c:pt>
                <c:pt idx="404">
                  <c:v>-1.044997129431898</c:v>
                </c:pt>
                <c:pt idx="405">
                  <c:v>-1.053911590993355</c:v>
                </c:pt>
                <c:pt idx="406">
                  <c:v>-1.062797159036166</c:v>
                </c:pt>
                <c:pt idx="407">
                  <c:v>-1.071653589957993</c:v>
                </c:pt>
                <c:pt idx="408">
                  <c:v>-1.08048064095531</c:v>
                </c:pt>
                <c:pt idx="409">
                  <c:v>-1.089278070030053</c:v>
                </c:pt>
                <c:pt idx="410">
                  <c:v>-1.098045635996264</c:v>
                </c:pt>
                <c:pt idx="411">
                  <c:v>-1.106783098486688</c:v>
                </c:pt>
                <c:pt idx="412">
                  <c:v>-1.115490217959379</c:v>
                </c:pt>
                <c:pt idx="413">
                  <c:v>-1.124166755704261</c:v>
                </c:pt>
                <c:pt idx="414">
                  <c:v>-1.132812473849665</c:v>
                </c:pt>
                <c:pt idx="415">
                  <c:v>-1.141427135368863</c:v>
                </c:pt>
                <c:pt idx="416">
                  <c:v>-1.150010504086558</c:v>
                </c:pt>
                <c:pt idx="417">
                  <c:v>-1.158562344685358</c:v>
                </c:pt>
                <c:pt idx="418">
                  <c:v>-1.167082422712236</c:v>
                </c:pt>
                <c:pt idx="419">
                  <c:v>-1.175570504584946</c:v>
                </c:pt>
                <c:pt idx="420">
                  <c:v>-1.184026357598439</c:v>
                </c:pt>
                <c:pt idx="421">
                  <c:v>-1.192449749931233</c:v>
                </c:pt>
                <c:pt idx="422">
                  <c:v>-1.200840450651768</c:v>
                </c:pt>
                <c:pt idx="423">
                  <c:v>-1.20919822972475</c:v>
                </c:pt>
                <c:pt idx="424">
                  <c:v>-1.21752285801744</c:v>
                </c:pt>
                <c:pt idx="425">
                  <c:v>-1.225814107305952</c:v>
                </c:pt>
                <c:pt idx="426">
                  <c:v>-1.234071750281497</c:v>
                </c:pt>
                <c:pt idx="427">
                  <c:v>-1.242295560556621</c:v>
                </c:pt>
                <c:pt idx="428">
                  <c:v>-1.25048531267141</c:v>
                </c:pt>
                <c:pt idx="429">
                  <c:v>-1.258640782099675</c:v>
                </c:pt>
                <c:pt idx="430">
                  <c:v>-1.266761745255099</c:v>
                </c:pt>
                <c:pt idx="431">
                  <c:v>-1.27484797949738</c:v>
                </c:pt>
                <c:pt idx="432">
                  <c:v>-1.282899263138316</c:v>
                </c:pt>
                <c:pt idx="433">
                  <c:v>-1.290915375447901</c:v>
                </c:pt>
                <c:pt idx="434">
                  <c:v>-1.298896096660367</c:v>
                </c:pt>
                <c:pt idx="435">
                  <c:v>-1.30684120798021</c:v>
                </c:pt>
                <c:pt idx="436">
                  <c:v>-1.314750491588191</c:v>
                </c:pt>
                <c:pt idx="437">
                  <c:v>-1.322623730647304</c:v>
                </c:pt>
                <c:pt idx="438">
                  <c:v>-1.330460709308721</c:v>
                </c:pt>
                <c:pt idx="439">
                  <c:v>-1.338261212717716</c:v>
                </c:pt>
                <c:pt idx="440">
                  <c:v>-1.346025027019546</c:v>
                </c:pt>
                <c:pt idx="441">
                  <c:v>-1.353751939365321</c:v>
                </c:pt>
                <c:pt idx="442">
                  <c:v>-1.361441737917836</c:v>
                </c:pt>
                <c:pt idx="443">
                  <c:v>-1.369094211857377</c:v>
                </c:pt>
                <c:pt idx="444">
                  <c:v>-1.376709151387508</c:v>
                </c:pt>
                <c:pt idx="445">
                  <c:v>-1.384286347740813</c:v>
                </c:pt>
                <c:pt idx="446">
                  <c:v>-1.391825593184627</c:v>
                </c:pt>
                <c:pt idx="447">
                  <c:v>-1.399326681026731</c:v>
                </c:pt>
                <c:pt idx="448">
                  <c:v>-1.406789405621008</c:v>
                </c:pt>
                <c:pt idx="449">
                  <c:v>-1.414213562373095</c:v>
                </c:pt>
                <c:pt idx="450">
                  <c:v>-1.421598947745984</c:v>
                </c:pt>
                <c:pt idx="451">
                  <c:v>-1.428945359265606</c:v>
                </c:pt>
                <c:pt idx="452">
                  <c:v>-1.436252595526377</c:v>
                </c:pt>
                <c:pt idx="453">
                  <c:v>-1.443520456196724</c:v>
                </c:pt>
                <c:pt idx="454">
                  <c:v>-1.450748742024575</c:v>
                </c:pt>
                <c:pt idx="455">
                  <c:v>-1.457937254842823</c:v>
                </c:pt>
                <c:pt idx="456">
                  <c:v>-1.465085797574757</c:v>
                </c:pt>
                <c:pt idx="457">
                  <c:v>-1.472194174239467</c:v>
                </c:pt>
                <c:pt idx="458">
                  <c:v>-1.47926218995722</c:v>
                </c:pt>
                <c:pt idx="459">
                  <c:v>-1.486289650954789</c:v>
                </c:pt>
                <c:pt idx="460">
                  <c:v>-1.493276364570782</c:v>
                </c:pt>
                <c:pt idx="461">
                  <c:v>-1.50022213926092</c:v>
                </c:pt>
                <c:pt idx="462">
                  <c:v>-1.507126784603275</c:v>
                </c:pt>
                <c:pt idx="463">
                  <c:v>-1.513990111303513</c:v>
                </c:pt>
                <c:pt idx="464">
                  <c:v>-1.520811931200062</c:v>
                </c:pt>
                <c:pt idx="465">
                  <c:v>-1.527592057269283</c:v>
                </c:pt>
                <c:pt idx="466">
                  <c:v>-1.5343303036306</c:v>
                </c:pt>
                <c:pt idx="467">
                  <c:v>-1.541026485551578</c:v>
                </c:pt>
                <c:pt idx="468">
                  <c:v>-1.547680419453012</c:v>
                </c:pt>
                <c:pt idx="469">
                  <c:v>-1.554291922913942</c:v>
                </c:pt>
                <c:pt idx="470">
                  <c:v>-1.56086081467666</c:v>
                </c:pt>
                <c:pt idx="471">
                  <c:v>-1.56738691465168</c:v>
                </c:pt>
                <c:pt idx="472">
                  <c:v>-1.573870043922674</c:v>
                </c:pt>
                <c:pt idx="473">
                  <c:v>-1.580310024751381</c:v>
                </c:pt>
                <c:pt idx="474">
                  <c:v>-1.586706680582471</c:v>
                </c:pt>
                <c:pt idx="475">
                  <c:v>-1.593059836048392</c:v>
                </c:pt>
                <c:pt idx="476">
                  <c:v>-1.59936931697418</c:v>
                </c:pt>
                <c:pt idx="477">
                  <c:v>-1.605634950382229</c:v>
                </c:pt>
                <c:pt idx="478">
                  <c:v>-1.611856564497031</c:v>
                </c:pt>
                <c:pt idx="479">
                  <c:v>-1.618033988749895</c:v>
                </c:pt>
                <c:pt idx="480">
                  <c:v>-1.624167053783612</c:v>
                </c:pt>
                <c:pt idx="481">
                  <c:v>-1.63025559145711</c:v>
                </c:pt>
                <c:pt idx="482">
                  <c:v>-1.636299434850046</c:v>
                </c:pt>
                <c:pt idx="483">
                  <c:v>-1.642298418267408</c:v>
                </c:pt>
                <c:pt idx="484">
                  <c:v>-1.648252377244031</c:v>
                </c:pt>
                <c:pt idx="485">
                  <c:v>-1.654161148549124</c:v>
                </c:pt>
                <c:pt idx="486">
                  <c:v>-1.660024570190735</c:v>
                </c:pt>
                <c:pt idx="487">
                  <c:v>-1.665842481420199</c:v>
                </c:pt>
                <c:pt idx="488">
                  <c:v>-1.67161472273654</c:v>
                </c:pt>
                <c:pt idx="489">
                  <c:v>-1.677341135890848</c:v>
                </c:pt>
                <c:pt idx="490">
                  <c:v>-1.683021563890612</c:v>
                </c:pt>
                <c:pt idx="491">
                  <c:v>-1.68865585100403</c:v>
                </c:pt>
                <c:pt idx="492">
                  <c:v>-1.694243842764274</c:v>
                </c:pt>
                <c:pt idx="493">
                  <c:v>-1.699785385973727</c:v>
                </c:pt>
                <c:pt idx="494">
                  <c:v>-1.705280328708184</c:v>
                </c:pt>
                <c:pt idx="495">
                  <c:v>-1.710728520321014</c:v>
                </c:pt>
                <c:pt idx="496">
                  <c:v>-1.71612981144729</c:v>
                </c:pt>
                <c:pt idx="497">
                  <c:v>-1.721484054007887</c:v>
                </c:pt>
                <c:pt idx="498">
                  <c:v>-1.726791101213543</c:v>
                </c:pt>
                <c:pt idx="499">
                  <c:v>-1.732050807568878</c:v>
                </c:pt>
                <c:pt idx="500">
                  <c:v>-1.737263028876382</c:v>
                </c:pt>
                <c:pt idx="501">
                  <c:v>-1.74242762224038</c:v>
                </c:pt>
                <c:pt idx="502">
                  <c:v>-1.74754444607093</c:v>
                </c:pt>
                <c:pt idx="503">
                  <c:v>-1.752613360087728</c:v>
                </c:pt>
                <c:pt idx="504">
                  <c:v>-1.75763422532393</c:v>
                </c:pt>
                <c:pt idx="505">
                  <c:v>-1.762606904129984</c:v>
                </c:pt>
                <c:pt idx="506">
                  <c:v>-1.767531260177386</c:v>
                </c:pt>
                <c:pt idx="507">
                  <c:v>-1.77240715846243</c:v>
                </c:pt>
                <c:pt idx="508">
                  <c:v>-1.777234465309897</c:v>
                </c:pt>
                <c:pt idx="509">
                  <c:v>-1.782013048376736</c:v>
                </c:pt>
                <c:pt idx="510">
                  <c:v>-1.786742776655676</c:v>
                </c:pt>
                <c:pt idx="511">
                  <c:v>-1.791423520478825</c:v>
                </c:pt>
                <c:pt idx="512">
                  <c:v>-1.796055151521232</c:v>
                </c:pt>
                <c:pt idx="513">
                  <c:v>-1.800637542804387</c:v>
                </c:pt>
                <c:pt idx="514">
                  <c:v>-1.805170568699721</c:v>
                </c:pt>
                <c:pt idx="515">
                  <c:v>-1.80965410493204</c:v>
                </c:pt>
                <c:pt idx="516">
                  <c:v>-1.81408802858293</c:v>
                </c:pt>
                <c:pt idx="517">
                  <c:v>-1.818472218094137</c:v>
                </c:pt>
                <c:pt idx="518">
                  <c:v>-1.822806553270891</c:v>
                </c:pt>
                <c:pt idx="519">
                  <c:v>-1.827090915285201</c:v>
                </c:pt>
                <c:pt idx="520">
                  <c:v>-1.831325186679122</c:v>
                </c:pt>
                <c:pt idx="521">
                  <c:v>-1.835509251367961</c:v>
                </c:pt>
                <c:pt idx="522">
                  <c:v>-1.839642994643475</c:v>
                </c:pt>
                <c:pt idx="523">
                  <c:v>-1.843726303177001</c:v>
                </c:pt>
                <c:pt idx="524">
                  <c:v>-1.847759065022573</c:v>
                </c:pt>
                <c:pt idx="525">
                  <c:v>-1.851741169619989</c:v>
                </c:pt>
                <c:pt idx="526">
                  <c:v>-1.85567250779784</c:v>
                </c:pt>
                <c:pt idx="527">
                  <c:v>-1.859552971776504</c:v>
                </c:pt>
                <c:pt idx="528">
                  <c:v>-1.863382455171098</c:v>
                </c:pt>
                <c:pt idx="529">
                  <c:v>-1.867160852994403</c:v>
                </c:pt>
                <c:pt idx="530">
                  <c:v>-1.870888061659734</c:v>
                </c:pt>
                <c:pt idx="531">
                  <c:v>-1.874563978983784</c:v>
                </c:pt>
                <c:pt idx="532">
                  <c:v>-1.878188504189418</c:v>
                </c:pt>
                <c:pt idx="533">
                  <c:v>-1.881761537908451</c:v>
                </c:pt>
                <c:pt idx="534">
                  <c:v>-1.885282982184357</c:v>
                </c:pt>
                <c:pt idx="535">
                  <c:v>-1.888752740474962</c:v>
                </c:pt>
                <c:pt idx="536">
                  <c:v>-1.892170717655091</c:v>
                </c:pt>
                <c:pt idx="537">
                  <c:v>-1.895536820019171</c:v>
                </c:pt>
                <c:pt idx="538">
                  <c:v>-1.898850955283807</c:v>
                </c:pt>
                <c:pt idx="539">
                  <c:v>-1.902113032590307</c:v>
                </c:pt>
                <c:pt idx="540">
                  <c:v>-1.905322962507173</c:v>
                </c:pt>
                <c:pt idx="541">
                  <c:v>-1.908480657032554</c:v>
                </c:pt>
                <c:pt idx="542">
                  <c:v>-1.91158602959666</c:v>
                </c:pt>
                <c:pt idx="543">
                  <c:v>-1.914638995064134</c:v>
                </c:pt>
                <c:pt idx="544">
                  <c:v>-1.917639469736386</c:v>
                </c:pt>
                <c:pt idx="545">
                  <c:v>-1.920587371353887</c:v>
                </c:pt>
                <c:pt idx="546">
                  <c:v>-1.923482619098423</c:v>
                </c:pt>
                <c:pt idx="547">
                  <c:v>-1.926325133595316</c:v>
                </c:pt>
                <c:pt idx="548">
                  <c:v>-1.929114836915596</c:v>
                </c:pt>
                <c:pt idx="549">
                  <c:v>-1.931851652578135</c:v>
                </c:pt>
                <c:pt idx="550">
                  <c:v>-1.934535505551754</c:v>
                </c:pt>
                <c:pt idx="551">
                  <c:v>-1.937166322257262</c:v>
                </c:pt>
                <c:pt idx="552">
                  <c:v>-1.939744030569491</c:v>
                </c:pt>
                <c:pt idx="553">
                  <c:v>-1.942268559819272</c:v>
                </c:pt>
                <c:pt idx="554">
                  <c:v>-1.944739840795353</c:v>
                </c:pt>
                <c:pt idx="555">
                  <c:v>-1.947157805746322</c:v>
                </c:pt>
                <c:pt idx="556">
                  <c:v>-1.949522388382441</c:v>
                </c:pt>
                <c:pt idx="557">
                  <c:v>-1.951833523877495</c:v>
                </c:pt>
                <c:pt idx="558">
                  <c:v>-1.954091148870527</c:v>
                </c:pt>
                <c:pt idx="559">
                  <c:v>-1.956295201467611</c:v>
                </c:pt>
                <c:pt idx="560">
                  <c:v>-1.958445621243533</c:v>
                </c:pt>
                <c:pt idx="561">
                  <c:v>-1.960542349243443</c:v>
                </c:pt>
                <c:pt idx="562">
                  <c:v>-1.96258532798449</c:v>
                </c:pt>
                <c:pt idx="563">
                  <c:v>-1.964574501457377</c:v>
                </c:pt>
                <c:pt idx="564">
                  <c:v>-1.966509815127909</c:v>
                </c:pt>
                <c:pt idx="565">
                  <c:v>-1.968391215938484</c:v>
                </c:pt>
                <c:pt idx="566">
                  <c:v>-1.970218652309548</c:v>
                </c:pt>
                <c:pt idx="567">
                  <c:v>-1.97199207414101</c:v>
                </c:pt>
                <c:pt idx="568">
                  <c:v>-1.973711432813614</c:v>
                </c:pt>
                <c:pt idx="569">
                  <c:v>-1.975376681190275</c:v>
                </c:pt>
                <c:pt idx="570">
                  <c:v>-1.976987773617367</c:v>
                </c:pt>
                <c:pt idx="571">
                  <c:v>-1.978544665925977</c:v>
                </c:pt>
                <c:pt idx="572">
                  <c:v>-1.980047315433115</c:v>
                </c:pt>
                <c:pt idx="573">
                  <c:v>-1.981495680942887</c:v>
                </c:pt>
                <c:pt idx="574">
                  <c:v>-1.982889722747621</c:v>
                </c:pt>
                <c:pt idx="575">
                  <c:v>-1.984229402628955</c:v>
                </c:pt>
                <c:pt idx="576">
                  <c:v>-1.985514683858891</c:v>
                </c:pt>
                <c:pt idx="577">
                  <c:v>-1.986745531200794</c:v>
                </c:pt>
                <c:pt idx="578">
                  <c:v>-1.987921910910359</c:v>
                </c:pt>
                <c:pt idx="579">
                  <c:v>-1.989043790736547</c:v>
                </c:pt>
                <c:pt idx="580">
                  <c:v>-1.990111139922452</c:v>
                </c:pt>
                <c:pt idx="581">
                  <c:v>-1.99112392920616</c:v>
                </c:pt>
                <c:pt idx="582">
                  <c:v>-1.992082130821541</c:v>
                </c:pt>
                <c:pt idx="583">
                  <c:v>-1.992985718499009</c:v>
                </c:pt>
                <c:pt idx="584">
                  <c:v>-1.993834667466256</c:v>
                </c:pt>
                <c:pt idx="585">
                  <c:v>-1.994628954448916</c:v>
                </c:pt>
                <c:pt idx="586">
                  <c:v>-1.995368557671211</c:v>
                </c:pt>
                <c:pt idx="587">
                  <c:v>-1.996053456856544</c:v>
                </c:pt>
                <c:pt idx="588">
                  <c:v>-1.996683633228057</c:v>
                </c:pt>
                <c:pt idx="589">
                  <c:v>-1.997259069509148</c:v>
                </c:pt>
                <c:pt idx="590">
                  <c:v>-1.99777974992394</c:v>
                </c:pt>
                <c:pt idx="591">
                  <c:v>-1.998245660197718</c:v>
                </c:pt>
                <c:pt idx="592">
                  <c:v>-1.998656787557312</c:v>
                </c:pt>
                <c:pt idx="593">
                  <c:v>-1.999013120731464</c:v>
                </c:pt>
                <c:pt idx="594">
                  <c:v>-1.999314649951114</c:v>
                </c:pt>
                <c:pt idx="595">
                  <c:v>-1.999561366949691</c:v>
                </c:pt>
                <c:pt idx="596">
                  <c:v>-1.999753264963322</c:v>
                </c:pt>
                <c:pt idx="597">
                  <c:v>-1.999890338731024</c:v>
                </c:pt>
                <c:pt idx="598">
                  <c:v>-1.999972584494853</c:v>
                </c:pt>
                <c:pt idx="599">
                  <c:v>-2.0</c:v>
                </c:pt>
                <c:pt idx="600">
                  <c:v>-1.999972584494853</c:v>
                </c:pt>
                <c:pt idx="601">
                  <c:v>-1.999890338731024</c:v>
                </c:pt>
                <c:pt idx="602">
                  <c:v>-1.999753264963322</c:v>
                </c:pt>
                <c:pt idx="603">
                  <c:v>-1.999561366949691</c:v>
                </c:pt>
                <c:pt idx="604">
                  <c:v>-1.999314649951114</c:v>
                </c:pt>
                <c:pt idx="605">
                  <c:v>-1.999013120731464</c:v>
                </c:pt>
                <c:pt idx="606">
                  <c:v>-1.998656787557312</c:v>
                </c:pt>
                <c:pt idx="607">
                  <c:v>-1.998245660197718</c:v>
                </c:pt>
                <c:pt idx="608">
                  <c:v>-1.99777974992394</c:v>
                </c:pt>
                <c:pt idx="609">
                  <c:v>-1.997259069509148</c:v>
                </c:pt>
                <c:pt idx="610">
                  <c:v>-1.996683633228057</c:v>
                </c:pt>
                <c:pt idx="611">
                  <c:v>-1.996053456856544</c:v>
                </c:pt>
                <c:pt idx="612">
                  <c:v>-1.995368557671211</c:v>
                </c:pt>
                <c:pt idx="613">
                  <c:v>-1.994628954448916</c:v>
                </c:pt>
                <c:pt idx="614">
                  <c:v>-1.993834667466256</c:v>
                </c:pt>
                <c:pt idx="615">
                  <c:v>-1.992985718499009</c:v>
                </c:pt>
                <c:pt idx="616">
                  <c:v>-1.992082130821541</c:v>
                </c:pt>
                <c:pt idx="617">
                  <c:v>-1.99112392920616</c:v>
                </c:pt>
                <c:pt idx="618">
                  <c:v>-1.990111139922454</c:v>
                </c:pt>
                <c:pt idx="619">
                  <c:v>-1.989043790736547</c:v>
                </c:pt>
                <c:pt idx="620">
                  <c:v>-1.987921910910359</c:v>
                </c:pt>
                <c:pt idx="621">
                  <c:v>-1.986745531200794</c:v>
                </c:pt>
                <c:pt idx="622">
                  <c:v>-1.985514683858891</c:v>
                </c:pt>
                <c:pt idx="623">
                  <c:v>-1.984229402628956</c:v>
                </c:pt>
                <c:pt idx="624">
                  <c:v>-1.982889722747621</c:v>
                </c:pt>
                <c:pt idx="625">
                  <c:v>-1.981495680942887</c:v>
                </c:pt>
                <c:pt idx="626">
                  <c:v>-1.980047315433115</c:v>
                </c:pt>
                <c:pt idx="627">
                  <c:v>-1.978544665925977</c:v>
                </c:pt>
                <c:pt idx="628">
                  <c:v>-1.976987773617367</c:v>
                </c:pt>
                <c:pt idx="629">
                  <c:v>-1.975376681190276</c:v>
                </c:pt>
                <c:pt idx="630">
                  <c:v>-1.973711432813614</c:v>
                </c:pt>
                <c:pt idx="631">
                  <c:v>-1.97199207414101</c:v>
                </c:pt>
                <c:pt idx="632">
                  <c:v>-1.970218652309548</c:v>
                </c:pt>
                <c:pt idx="633">
                  <c:v>-1.968391215938484</c:v>
                </c:pt>
                <c:pt idx="634">
                  <c:v>-1.966509815127909</c:v>
                </c:pt>
                <c:pt idx="635">
                  <c:v>-1.964574501457377</c:v>
                </c:pt>
                <c:pt idx="636">
                  <c:v>-1.96258532798449</c:v>
                </c:pt>
                <c:pt idx="637">
                  <c:v>-1.960542349243444</c:v>
                </c:pt>
                <c:pt idx="638">
                  <c:v>-1.958445621243533</c:v>
                </c:pt>
                <c:pt idx="639">
                  <c:v>-1.956295201467611</c:v>
                </c:pt>
                <c:pt idx="640">
                  <c:v>-1.954091148870527</c:v>
                </c:pt>
                <c:pt idx="641">
                  <c:v>-1.951833523877495</c:v>
                </c:pt>
                <c:pt idx="642">
                  <c:v>-1.949522388382441</c:v>
                </c:pt>
                <c:pt idx="643">
                  <c:v>-1.947157805746322</c:v>
                </c:pt>
                <c:pt idx="644">
                  <c:v>-1.944739840795353</c:v>
                </c:pt>
                <c:pt idx="645">
                  <c:v>-1.942268559819272</c:v>
                </c:pt>
                <c:pt idx="646">
                  <c:v>-1.939744030569491</c:v>
                </c:pt>
                <c:pt idx="647">
                  <c:v>-1.937166322257262</c:v>
                </c:pt>
                <c:pt idx="648">
                  <c:v>-1.934535505551755</c:v>
                </c:pt>
                <c:pt idx="649">
                  <c:v>-1.931851652578135</c:v>
                </c:pt>
                <c:pt idx="650">
                  <c:v>-1.929114836915596</c:v>
                </c:pt>
                <c:pt idx="651">
                  <c:v>-1.926325133595316</c:v>
                </c:pt>
                <c:pt idx="652">
                  <c:v>-1.923482619098422</c:v>
                </c:pt>
                <c:pt idx="653">
                  <c:v>-1.920587371353887</c:v>
                </c:pt>
                <c:pt idx="654">
                  <c:v>-1.917639469736386</c:v>
                </c:pt>
                <c:pt idx="655">
                  <c:v>-1.914638995064134</c:v>
                </c:pt>
                <c:pt idx="656">
                  <c:v>-1.91158602959666</c:v>
                </c:pt>
                <c:pt idx="657">
                  <c:v>-1.908480657032554</c:v>
                </c:pt>
                <c:pt idx="658">
                  <c:v>-1.905322962507173</c:v>
                </c:pt>
                <c:pt idx="659">
                  <c:v>-1.902113032590307</c:v>
                </c:pt>
                <c:pt idx="660">
                  <c:v>-1.898850955283808</c:v>
                </c:pt>
                <c:pt idx="661">
                  <c:v>-1.895536820019171</c:v>
                </c:pt>
                <c:pt idx="662">
                  <c:v>-1.892170717655091</c:v>
                </c:pt>
                <c:pt idx="663">
                  <c:v>-1.888752740474962</c:v>
                </c:pt>
                <c:pt idx="664">
                  <c:v>-1.885282982184357</c:v>
                </c:pt>
                <c:pt idx="665">
                  <c:v>-1.881761537908451</c:v>
                </c:pt>
                <c:pt idx="666">
                  <c:v>-1.87818850418942</c:v>
                </c:pt>
                <c:pt idx="667">
                  <c:v>-1.874563978983784</c:v>
                </c:pt>
                <c:pt idx="668">
                  <c:v>-1.870888061659734</c:v>
                </c:pt>
                <c:pt idx="669">
                  <c:v>-1.867160852994403</c:v>
                </c:pt>
                <c:pt idx="670">
                  <c:v>-1.863382455171098</c:v>
                </c:pt>
                <c:pt idx="671">
                  <c:v>-1.859552971776504</c:v>
                </c:pt>
                <c:pt idx="672">
                  <c:v>-1.85567250779784</c:v>
                </c:pt>
                <c:pt idx="673">
                  <c:v>-1.85174116961999</c:v>
                </c:pt>
                <c:pt idx="674">
                  <c:v>-1.847759065022573</c:v>
                </c:pt>
                <c:pt idx="675">
                  <c:v>-1.843726303177001</c:v>
                </c:pt>
                <c:pt idx="676">
                  <c:v>-1.839642994643476</c:v>
                </c:pt>
                <c:pt idx="677">
                  <c:v>-1.835509251367961</c:v>
                </c:pt>
                <c:pt idx="678">
                  <c:v>-1.831325186679122</c:v>
                </c:pt>
                <c:pt idx="679">
                  <c:v>-1.827090915285202</c:v>
                </c:pt>
                <c:pt idx="680">
                  <c:v>-1.822806553270891</c:v>
                </c:pt>
                <c:pt idx="681">
                  <c:v>-1.818472218094137</c:v>
                </c:pt>
                <c:pt idx="682">
                  <c:v>-1.81408802858293</c:v>
                </c:pt>
                <c:pt idx="683">
                  <c:v>-1.80965410493204</c:v>
                </c:pt>
                <c:pt idx="684">
                  <c:v>-1.805170568699721</c:v>
                </c:pt>
                <c:pt idx="685">
                  <c:v>-1.800637542804387</c:v>
                </c:pt>
                <c:pt idx="686">
                  <c:v>-1.796055151521232</c:v>
                </c:pt>
                <c:pt idx="687">
                  <c:v>-1.791423520478826</c:v>
                </c:pt>
                <c:pt idx="688">
                  <c:v>-1.786742776655676</c:v>
                </c:pt>
                <c:pt idx="689">
                  <c:v>-1.782013048376736</c:v>
                </c:pt>
                <c:pt idx="690">
                  <c:v>-1.777234465309898</c:v>
                </c:pt>
                <c:pt idx="691">
                  <c:v>-1.77240715846243</c:v>
                </c:pt>
                <c:pt idx="692">
                  <c:v>-1.767531260177386</c:v>
                </c:pt>
                <c:pt idx="693">
                  <c:v>-1.762606904129984</c:v>
                </c:pt>
                <c:pt idx="694">
                  <c:v>-1.757634225323931</c:v>
                </c:pt>
                <c:pt idx="695">
                  <c:v>-1.752613360087728</c:v>
                </c:pt>
                <c:pt idx="696">
                  <c:v>-1.74754444607093</c:v>
                </c:pt>
                <c:pt idx="697">
                  <c:v>-1.74242762224038</c:v>
                </c:pt>
                <c:pt idx="698">
                  <c:v>-1.737263028876383</c:v>
                </c:pt>
                <c:pt idx="699">
                  <c:v>-1.732050807568878</c:v>
                </c:pt>
                <c:pt idx="700">
                  <c:v>-1.726791101213543</c:v>
                </c:pt>
                <c:pt idx="701">
                  <c:v>-1.721484054007887</c:v>
                </c:pt>
                <c:pt idx="702">
                  <c:v>-1.71612981144729</c:v>
                </c:pt>
                <c:pt idx="703">
                  <c:v>-1.710728520321014</c:v>
                </c:pt>
                <c:pt idx="704">
                  <c:v>-1.705280328708185</c:v>
                </c:pt>
                <c:pt idx="705">
                  <c:v>-1.699785385973728</c:v>
                </c:pt>
                <c:pt idx="706">
                  <c:v>-1.694243842764275</c:v>
                </c:pt>
                <c:pt idx="707">
                  <c:v>-1.68865585100403</c:v>
                </c:pt>
                <c:pt idx="708">
                  <c:v>-1.683021563890612</c:v>
                </c:pt>
                <c:pt idx="709">
                  <c:v>-1.677341135890848</c:v>
                </c:pt>
                <c:pt idx="710">
                  <c:v>-1.671614722736541</c:v>
                </c:pt>
                <c:pt idx="711">
                  <c:v>-1.665842481420199</c:v>
                </c:pt>
                <c:pt idx="712">
                  <c:v>-1.660024570190735</c:v>
                </c:pt>
                <c:pt idx="713">
                  <c:v>-1.654161148549124</c:v>
                </c:pt>
                <c:pt idx="714">
                  <c:v>-1.648252377244031</c:v>
                </c:pt>
                <c:pt idx="715">
                  <c:v>-1.642298418267408</c:v>
                </c:pt>
                <c:pt idx="716">
                  <c:v>-1.636299434850047</c:v>
                </c:pt>
                <c:pt idx="717">
                  <c:v>-1.63025559145711</c:v>
                </c:pt>
                <c:pt idx="718">
                  <c:v>-1.624167053783612</c:v>
                </c:pt>
                <c:pt idx="719">
                  <c:v>-1.618033988749895</c:v>
                </c:pt>
                <c:pt idx="720">
                  <c:v>-1.611856564497032</c:v>
                </c:pt>
                <c:pt idx="721">
                  <c:v>-1.605634950382229</c:v>
                </c:pt>
                <c:pt idx="722">
                  <c:v>-1.59936931697418</c:v>
                </c:pt>
                <c:pt idx="723">
                  <c:v>-1.593059836048393</c:v>
                </c:pt>
                <c:pt idx="724">
                  <c:v>-1.586706680582471</c:v>
                </c:pt>
                <c:pt idx="725">
                  <c:v>-1.580310024751382</c:v>
                </c:pt>
                <c:pt idx="726">
                  <c:v>-1.573870043922675</c:v>
                </c:pt>
                <c:pt idx="727">
                  <c:v>-1.56738691465168</c:v>
                </c:pt>
                <c:pt idx="728">
                  <c:v>-1.56086081467666</c:v>
                </c:pt>
                <c:pt idx="729">
                  <c:v>-1.554291922913942</c:v>
                </c:pt>
                <c:pt idx="730">
                  <c:v>-1.547680419453012</c:v>
                </c:pt>
                <c:pt idx="731">
                  <c:v>-1.541026485551578</c:v>
                </c:pt>
                <c:pt idx="732">
                  <c:v>-1.5343303036306</c:v>
                </c:pt>
                <c:pt idx="733">
                  <c:v>-1.527592057269283</c:v>
                </c:pt>
                <c:pt idx="734">
                  <c:v>-1.520811931200062</c:v>
                </c:pt>
                <c:pt idx="735">
                  <c:v>-1.513990111303513</c:v>
                </c:pt>
                <c:pt idx="736">
                  <c:v>-1.507126784603276</c:v>
                </c:pt>
                <c:pt idx="737">
                  <c:v>-1.50022213926092</c:v>
                </c:pt>
                <c:pt idx="738">
                  <c:v>-1.493276364570783</c:v>
                </c:pt>
                <c:pt idx="739">
                  <c:v>-1.486289650954789</c:v>
                </c:pt>
                <c:pt idx="740">
                  <c:v>-1.47926218995722</c:v>
                </c:pt>
                <c:pt idx="741">
                  <c:v>-1.472194174239469</c:v>
                </c:pt>
                <c:pt idx="742">
                  <c:v>-1.465085797574758</c:v>
                </c:pt>
                <c:pt idx="743">
                  <c:v>-1.457937254842824</c:v>
                </c:pt>
                <c:pt idx="744">
                  <c:v>-1.450748742024575</c:v>
                </c:pt>
                <c:pt idx="745">
                  <c:v>-1.443520456196725</c:v>
                </c:pt>
                <c:pt idx="746">
                  <c:v>-1.436252595526378</c:v>
                </c:pt>
                <c:pt idx="747">
                  <c:v>-1.428945359265607</c:v>
                </c:pt>
                <c:pt idx="748">
                  <c:v>-1.421598947745984</c:v>
                </c:pt>
                <c:pt idx="749">
                  <c:v>-1.414213562373095</c:v>
                </c:pt>
                <c:pt idx="750">
                  <c:v>-1.406789405621008</c:v>
                </c:pt>
                <c:pt idx="751">
                  <c:v>-1.399326681026731</c:v>
                </c:pt>
                <c:pt idx="752">
                  <c:v>-1.391825593184629</c:v>
                </c:pt>
                <c:pt idx="753">
                  <c:v>-1.384286347740814</c:v>
                </c:pt>
                <c:pt idx="754">
                  <c:v>-1.37670915138751</c:v>
                </c:pt>
                <c:pt idx="755">
                  <c:v>-1.369094211857377</c:v>
                </c:pt>
                <c:pt idx="756">
                  <c:v>-1.361441737917836</c:v>
                </c:pt>
                <c:pt idx="757">
                  <c:v>-1.353751939365322</c:v>
                </c:pt>
                <c:pt idx="758">
                  <c:v>-1.346025027019547</c:v>
                </c:pt>
                <c:pt idx="759">
                  <c:v>-1.338261212717716</c:v>
                </c:pt>
                <c:pt idx="760">
                  <c:v>-1.330460709308722</c:v>
                </c:pt>
                <c:pt idx="761">
                  <c:v>-1.322623730647304</c:v>
                </c:pt>
                <c:pt idx="762">
                  <c:v>-1.314750491588191</c:v>
                </c:pt>
                <c:pt idx="763">
                  <c:v>-1.306841207980211</c:v>
                </c:pt>
                <c:pt idx="764">
                  <c:v>-1.298896096660368</c:v>
                </c:pt>
                <c:pt idx="765">
                  <c:v>-1.290915375447903</c:v>
                </c:pt>
                <c:pt idx="766">
                  <c:v>-1.282899263138316</c:v>
                </c:pt>
                <c:pt idx="767">
                  <c:v>-1.27484797949738</c:v>
                </c:pt>
                <c:pt idx="768">
                  <c:v>-1.266761745255101</c:v>
                </c:pt>
                <c:pt idx="769">
                  <c:v>-1.258640782099673</c:v>
                </c:pt>
                <c:pt idx="770">
                  <c:v>-1.25048531267141</c:v>
                </c:pt>
                <c:pt idx="771">
                  <c:v>-1.242295560556621</c:v>
                </c:pt>
                <c:pt idx="772">
                  <c:v>-1.234071750281497</c:v>
                </c:pt>
                <c:pt idx="773">
                  <c:v>-1.225814107305952</c:v>
                </c:pt>
                <c:pt idx="774">
                  <c:v>-1.217522858017441</c:v>
                </c:pt>
                <c:pt idx="775">
                  <c:v>-1.209198229724751</c:v>
                </c:pt>
                <c:pt idx="776">
                  <c:v>-1.200840450651768</c:v>
                </c:pt>
                <c:pt idx="777">
                  <c:v>-1.192449749931233</c:v>
                </c:pt>
                <c:pt idx="778">
                  <c:v>-1.184026357598439</c:v>
                </c:pt>
                <c:pt idx="779">
                  <c:v>-1.175570504584946</c:v>
                </c:pt>
                <c:pt idx="780">
                  <c:v>-1.167082422712234</c:v>
                </c:pt>
                <c:pt idx="781">
                  <c:v>-1.158562344685357</c:v>
                </c:pt>
                <c:pt idx="782">
                  <c:v>-1.150010504086558</c:v>
                </c:pt>
                <c:pt idx="783">
                  <c:v>-1.141427135368864</c:v>
                </c:pt>
                <c:pt idx="784">
                  <c:v>-1.132812473849666</c:v>
                </c:pt>
                <c:pt idx="785">
                  <c:v>-1.124166755704262</c:v>
                </c:pt>
                <c:pt idx="786">
                  <c:v>-1.11549021795938</c:v>
                </c:pt>
                <c:pt idx="787">
                  <c:v>-1.106783098486688</c:v>
                </c:pt>
                <c:pt idx="788">
                  <c:v>-1.098045635996264</c:v>
                </c:pt>
                <c:pt idx="789">
                  <c:v>-1.089278070030054</c:v>
                </c:pt>
                <c:pt idx="790">
                  <c:v>-1.08048064095531</c:v>
                </c:pt>
                <c:pt idx="791">
                  <c:v>-1.071653589957993</c:v>
                </c:pt>
                <c:pt idx="792">
                  <c:v>-1.062797159036166</c:v>
                </c:pt>
                <c:pt idx="793">
                  <c:v>-1.053911590993356</c:v>
                </c:pt>
                <c:pt idx="794">
                  <c:v>-1.0449971294319</c:v>
                </c:pt>
                <c:pt idx="795">
                  <c:v>-1.036054018746261</c:v>
                </c:pt>
                <c:pt idx="796">
                  <c:v>-1.027082504116342</c:v>
                </c:pt>
                <c:pt idx="797">
                  <c:v>-1.018082831500745</c:v>
                </c:pt>
                <c:pt idx="798">
                  <c:v>-1.009055247630039</c:v>
                </c:pt>
                <c:pt idx="799">
                  <c:v>-0.999999999999999</c:v>
                </c:pt>
              </c:numCache>
            </c:numRef>
          </c:yVal>
          <c:smooth val="1"/>
        </c:ser>
        <c:ser>
          <c:idx val="2"/>
          <c:order val="2"/>
          <c:spPr>
            <a:ln w="28575" cmpd="sng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Sheet1!$I$1:$I$800</c:f>
              <c:numCache>
                <c:formatCode>General</c:formatCode>
                <c:ptCount val="800"/>
                <c:pt idx="0">
                  <c:v>-1.999972584494853</c:v>
                </c:pt>
                <c:pt idx="1">
                  <c:v>-1.999890338731024</c:v>
                </c:pt>
                <c:pt idx="2">
                  <c:v>-1.999753264963322</c:v>
                </c:pt>
                <c:pt idx="3">
                  <c:v>-1.999561366949691</c:v>
                </c:pt>
                <c:pt idx="4">
                  <c:v>-1.999314649951114</c:v>
                </c:pt>
                <c:pt idx="5">
                  <c:v>-1.999013120731464</c:v>
                </c:pt>
                <c:pt idx="6">
                  <c:v>-1.998656787557312</c:v>
                </c:pt>
                <c:pt idx="7">
                  <c:v>-1.998245660197718</c:v>
                </c:pt>
                <c:pt idx="8">
                  <c:v>-1.99777974992394</c:v>
                </c:pt>
                <c:pt idx="9">
                  <c:v>-1.997259069509148</c:v>
                </c:pt>
                <c:pt idx="10">
                  <c:v>-1.996683633228057</c:v>
                </c:pt>
                <c:pt idx="11">
                  <c:v>-1.996053456856544</c:v>
                </c:pt>
                <c:pt idx="12">
                  <c:v>-1.995368557671211</c:v>
                </c:pt>
                <c:pt idx="13">
                  <c:v>-1.994628954448916</c:v>
                </c:pt>
                <c:pt idx="14">
                  <c:v>-1.993834667466256</c:v>
                </c:pt>
                <c:pt idx="15">
                  <c:v>-1.992985718499009</c:v>
                </c:pt>
                <c:pt idx="16">
                  <c:v>-1.992082130821541</c:v>
                </c:pt>
                <c:pt idx="17">
                  <c:v>-1.99112392920616</c:v>
                </c:pt>
                <c:pt idx="18">
                  <c:v>-1.990111139922454</c:v>
                </c:pt>
                <c:pt idx="19">
                  <c:v>-1.989043790736547</c:v>
                </c:pt>
                <c:pt idx="20">
                  <c:v>-1.987921910910359</c:v>
                </c:pt>
                <c:pt idx="21">
                  <c:v>-1.986745531200794</c:v>
                </c:pt>
                <c:pt idx="22">
                  <c:v>-1.985514683858891</c:v>
                </c:pt>
                <c:pt idx="23">
                  <c:v>-1.984229402628956</c:v>
                </c:pt>
                <c:pt idx="24">
                  <c:v>-1.982889722747621</c:v>
                </c:pt>
                <c:pt idx="25">
                  <c:v>-1.981495680942887</c:v>
                </c:pt>
                <c:pt idx="26">
                  <c:v>-1.980047315433115</c:v>
                </c:pt>
                <c:pt idx="27">
                  <c:v>-1.978544665925977</c:v>
                </c:pt>
                <c:pt idx="28">
                  <c:v>-1.976987773617367</c:v>
                </c:pt>
                <c:pt idx="29">
                  <c:v>-1.975376681190276</c:v>
                </c:pt>
                <c:pt idx="30">
                  <c:v>-1.973711432813614</c:v>
                </c:pt>
                <c:pt idx="31">
                  <c:v>-1.97199207414101</c:v>
                </c:pt>
                <c:pt idx="32">
                  <c:v>-1.970218652309548</c:v>
                </c:pt>
                <c:pt idx="33">
                  <c:v>-1.968391215938484</c:v>
                </c:pt>
                <c:pt idx="34">
                  <c:v>-1.966509815127909</c:v>
                </c:pt>
                <c:pt idx="35">
                  <c:v>-1.964574501457377</c:v>
                </c:pt>
                <c:pt idx="36">
                  <c:v>-1.96258532798449</c:v>
                </c:pt>
                <c:pt idx="37">
                  <c:v>-1.960542349243444</c:v>
                </c:pt>
                <c:pt idx="38">
                  <c:v>-1.958445621243532</c:v>
                </c:pt>
                <c:pt idx="39">
                  <c:v>-1.956295201467611</c:v>
                </c:pt>
                <c:pt idx="40">
                  <c:v>-1.954091148870527</c:v>
                </c:pt>
                <c:pt idx="41">
                  <c:v>-1.951833523877495</c:v>
                </c:pt>
                <c:pt idx="42">
                  <c:v>-1.949522388382441</c:v>
                </c:pt>
                <c:pt idx="43">
                  <c:v>-1.947157805746322</c:v>
                </c:pt>
                <c:pt idx="44">
                  <c:v>-1.944739840795353</c:v>
                </c:pt>
                <c:pt idx="45">
                  <c:v>-1.942268559819272</c:v>
                </c:pt>
                <c:pt idx="46">
                  <c:v>-1.939744030569491</c:v>
                </c:pt>
                <c:pt idx="47">
                  <c:v>-1.937166322257262</c:v>
                </c:pt>
                <c:pt idx="48">
                  <c:v>-1.934535505551755</c:v>
                </c:pt>
                <c:pt idx="49">
                  <c:v>-1.931851652578135</c:v>
                </c:pt>
                <c:pt idx="50">
                  <c:v>-1.929114836915596</c:v>
                </c:pt>
                <c:pt idx="51">
                  <c:v>-1.926325133595316</c:v>
                </c:pt>
                <c:pt idx="52">
                  <c:v>-1.923482619098423</c:v>
                </c:pt>
                <c:pt idx="53">
                  <c:v>-1.920587371353887</c:v>
                </c:pt>
                <c:pt idx="54">
                  <c:v>-1.917639469736386</c:v>
                </c:pt>
                <c:pt idx="55">
                  <c:v>-1.914638995064134</c:v>
                </c:pt>
                <c:pt idx="56">
                  <c:v>-1.91158602959666</c:v>
                </c:pt>
                <c:pt idx="57">
                  <c:v>-1.908480657032554</c:v>
                </c:pt>
                <c:pt idx="58">
                  <c:v>-1.905322962507173</c:v>
                </c:pt>
                <c:pt idx="59">
                  <c:v>-1.902113032590307</c:v>
                </c:pt>
                <c:pt idx="60">
                  <c:v>-1.898850955283808</c:v>
                </c:pt>
                <c:pt idx="61">
                  <c:v>-1.895536820019171</c:v>
                </c:pt>
                <c:pt idx="62">
                  <c:v>-1.892170717655091</c:v>
                </c:pt>
                <c:pt idx="63">
                  <c:v>-1.888752740474962</c:v>
                </c:pt>
                <c:pt idx="64">
                  <c:v>-1.885282982184357</c:v>
                </c:pt>
                <c:pt idx="65">
                  <c:v>-1.881761537908451</c:v>
                </c:pt>
                <c:pt idx="66">
                  <c:v>-1.878188504189418</c:v>
                </c:pt>
                <c:pt idx="67">
                  <c:v>-1.874563978983784</c:v>
                </c:pt>
                <c:pt idx="68">
                  <c:v>-1.870888061659736</c:v>
                </c:pt>
                <c:pt idx="69">
                  <c:v>-1.867160852994403</c:v>
                </c:pt>
                <c:pt idx="70">
                  <c:v>-1.863382455171098</c:v>
                </c:pt>
                <c:pt idx="71">
                  <c:v>-1.859552971776504</c:v>
                </c:pt>
                <c:pt idx="72">
                  <c:v>-1.85567250779784</c:v>
                </c:pt>
                <c:pt idx="73">
                  <c:v>-1.851741169619989</c:v>
                </c:pt>
                <c:pt idx="74">
                  <c:v>-1.847759065022573</c:v>
                </c:pt>
                <c:pt idx="75">
                  <c:v>-1.843726303177001</c:v>
                </c:pt>
                <c:pt idx="76">
                  <c:v>-1.839642994643475</c:v>
                </c:pt>
                <c:pt idx="77">
                  <c:v>-1.835509251367961</c:v>
                </c:pt>
                <c:pt idx="78">
                  <c:v>-1.831325186679122</c:v>
                </c:pt>
                <c:pt idx="79">
                  <c:v>-1.827090915285202</c:v>
                </c:pt>
                <c:pt idx="80">
                  <c:v>-1.822806553270891</c:v>
                </c:pt>
                <c:pt idx="81">
                  <c:v>-1.818472218094137</c:v>
                </c:pt>
                <c:pt idx="82">
                  <c:v>-1.81408802858293</c:v>
                </c:pt>
                <c:pt idx="83">
                  <c:v>-1.80965410493204</c:v>
                </c:pt>
                <c:pt idx="84">
                  <c:v>-1.805170568699721</c:v>
                </c:pt>
                <c:pt idx="85">
                  <c:v>-1.800637542804387</c:v>
                </c:pt>
                <c:pt idx="86">
                  <c:v>-1.796055151521232</c:v>
                </c:pt>
                <c:pt idx="87">
                  <c:v>-1.791423520478826</c:v>
                </c:pt>
                <c:pt idx="88">
                  <c:v>-1.786742776655676</c:v>
                </c:pt>
                <c:pt idx="89">
                  <c:v>-1.782013048376737</c:v>
                </c:pt>
                <c:pt idx="90">
                  <c:v>-1.777234465309898</c:v>
                </c:pt>
                <c:pt idx="91">
                  <c:v>-1.77240715846243</c:v>
                </c:pt>
                <c:pt idx="92">
                  <c:v>-1.767531260177386</c:v>
                </c:pt>
                <c:pt idx="93">
                  <c:v>-1.762606904129984</c:v>
                </c:pt>
                <c:pt idx="94">
                  <c:v>-1.757634225323931</c:v>
                </c:pt>
                <c:pt idx="95">
                  <c:v>-1.752613360087728</c:v>
                </c:pt>
                <c:pt idx="96">
                  <c:v>-1.747544446070931</c:v>
                </c:pt>
                <c:pt idx="97">
                  <c:v>-1.74242762224038</c:v>
                </c:pt>
                <c:pt idx="98">
                  <c:v>-1.737263028876382</c:v>
                </c:pt>
                <c:pt idx="99">
                  <c:v>-1.732050807568878</c:v>
                </c:pt>
                <c:pt idx="100">
                  <c:v>-1.726791101213543</c:v>
                </c:pt>
                <c:pt idx="101">
                  <c:v>-1.721484054007887</c:v>
                </c:pt>
                <c:pt idx="102">
                  <c:v>-1.71612981144729</c:v>
                </c:pt>
                <c:pt idx="103">
                  <c:v>-1.710728520321014</c:v>
                </c:pt>
                <c:pt idx="104">
                  <c:v>-1.705280328708184</c:v>
                </c:pt>
                <c:pt idx="105">
                  <c:v>-1.699785385973728</c:v>
                </c:pt>
                <c:pt idx="106">
                  <c:v>-1.694243842764274</c:v>
                </c:pt>
                <c:pt idx="107">
                  <c:v>-1.68865585100403</c:v>
                </c:pt>
                <c:pt idx="108">
                  <c:v>-1.683021563890612</c:v>
                </c:pt>
                <c:pt idx="109">
                  <c:v>-1.677341135890848</c:v>
                </c:pt>
                <c:pt idx="110">
                  <c:v>-1.67161472273654</c:v>
                </c:pt>
                <c:pt idx="111">
                  <c:v>-1.665842481420199</c:v>
                </c:pt>
                <c:pt idx="112">
                  <c:v>-1.660024570190735</c:v>
                </c:pt>
                <c:pt idx="113">
                  <c:v>-1.654161148549124</c:v>
                </c:pt>
                <c:pt idx="114">
                  <c:v>-1.648252377244031</c:v>
                </c:pt>
                <c:pt idx="115">
                  <c:v>-1.642298418267408</c:v>
                </c:pt>
                <c:pt idx="116">
                  <c:v>-1.636299434850047</c:v>
                </c:pt>
                <c:pt idx="117">
                  <c:v>-1.630255591457108</c:v>
                </c:pt>
                <c:pt idx="118">
                  <c:v>-1.624167053783612</c:v>
                </c:pt>
                <c:pt idx="119">
                  <c:v>-1.618033988749895</c:v>
                </c:pt>
                <c:pt idx="120">
                  <c:v>-1.611856564497031</c:v>
                </c:pt>
                <c:pt idx="121">
                  <c:v>-1.605634950382229</c:v>
                </c:pt>
                <c:pt idx="122">
                  <c:v>-1.59936931697418</c:v>
                </c:pt>
                <c:pt idx="123">
                  <c:v>-1.593059836048392</c:v>
                </c:pt>
                <c:pt idx="124">
                  <c:v>-1.586706680582471</c:v>
                </c:pt>
                <c:pt idx="125">
                  <c:v>-1.580310024751382</c:v>
                </c:pt>
                <c:pt idx="126">
                  <c:v>-1.573870043922674</c:v>
                </c:pt>
                <c:pt idx="127">
                  <c:v>-1.56738691465168</c:v>
                </c:pt>
                <c:pt idx="128">
                  <c:v>-1.56086081467666</c:v>
                </c:pt>
                <c:pt idx="129">
                  <c:v>-1.554291922913942</c:v>
                </c:pt>
                <c:pt idx="130">
                  <c:v>-1.547680419453012</c:v>
                </c:pt>
                <c:pt idx="131">
                  <c:v>-1.541026485551578</c:v>
                </c:pt>
                <c:pt idx="132">
                  <c:v>-1.5343303036306</c:v>
                </c:pt>
                <c:pt idx="133">
                  <c:v>-1.527592057269283</c:v>
                </c:pt>
                <c:pt idx="134">
                  <c:v>-1.520811931200062</c:v>
                </c:pt>
                <c:pt idx="135">
                  <c:v>-1.513990111303513</c:v>
                </c:pt>
                <c:pt idx="136">
                  <c:v>-1.507126784603276</c:v>
                </c:pt>
                <c:pt idx="137">
                  <c:v>-1.50022213926092</c:v>
                </c:pt>
                <c:pt idx="138">
                  <c:v>-1.493276364570783</c:v>
                </c:pt>
                <c:pt idx="139">
                  <c:v>-1.486289650954789</c:v>
                </c:pt>
                <c:pt idx="140">
                  <c:v>-1.47926218995722</c:v>
                </c:pt>
                <c:pt idx="141">
                  <c:v>-1.472194174239469</c:v>
                </c:pt>
                <c:pt idx="142">
                  <c:v>-1.465085797574758</c:v>
                </c:pt>
                <c:pt idx="143">
                  <c:v>-1.457937254842823</c:v>
                </c:pt>
                <c:pt idx="144">
                  <c:v>-1.450748742024575</c:v>
                </c:pt>
                <c:pt idx="145">
                  <c:v>-1.443520456196725</c:v>
                </c:pt>
                <c:pt idx="146">
                  <c:v>-1.436252595526378</c:v>
                </c:pt>
                <c:pt idx="147">
                  <c:v>-1.428945359265607</c:v>
                </c:pt>
                <c:pt idx="148">
                  <c:v>-1.421598947745984</c:v>
                </c:pt>
                <c:pt idx="149">
                  <c:v>-1.414213562373095</c:v>
                </c:pt>
                <c:pt idx="150">
                  <c:v>-1.406789405621008</c:v>
                </c:pt>
                <c:pt idx="151">
                  <c:v>-1.399326681026731</c:v>
                </c:pt>
                <c:pt idx="152">
                  <c:v>-1.391825593184629</c:v>
                </c:pt>
                <c:pt idx="153">
                  <c:v>-1.384286347740814</c:v>
                </c:pt>
                <c:pt idx="154">
                  <c:v>-1.376709151387508</c:v>
                </c:pt>
                <c:pt idx="155">
                  <c:v>-1.369094211857377</c:v>
                </c:pt>
                <c:pt idx="156">
                  <c:v>-1.361441737917836</c:v>
                </c:pt>
                <c:pt idx="157">
                  <c:v>-1.353751939365321</c:v>
                </c:pt>
                <c:pt idx="158">
                  <c:v>-1.346025027019547</c:v>
                </c:pt>
                <c:pt idx="159">
                  <c:v>-1.338261212717716</c:v>
                </c:pt>
                <c:pt idx="160">
                  <c:v>-1.330460709308722</c:v>
                </c:pt>
                <c:pt idx="161">
                  <c:v>-1.322623730647304</c:v>
                </c:pt>
                <c:pt idx="162">
                  <c:v>-1.314750491588192</c:v>
                </c:pt>
                <c:pt idx="163">
                  <c:v>-1.306841207980211</c:v>
                </c:pt>
                <c:pt idx="164">
                  <c:v>-1.298896096660368</c:v>
                </c:pt>
                <c:pt idx="165">
                  <c:v>-1.290915375447901</c:v>
                </c:pt>
                <c:pt idx="166">
                  <c:v>-1.282899263138316</c:v>
                </c:pt>
                <c:pt idx="167">
                  <c:v>-1.27484797949738</c:v>
                </c:pt>
                <c:pt idx="168">
                  <c:v>-1.266761745255099</c:v>
                </c:pt>
                <c:pt idx="169">
                  <c:v>-1.258640782099675</c:v>
                </c:pt>
                <c:pt idx="170">
                  <c:v>-1.25048531267141</c:v>
                </c:pt>
                <c:pt idx="171">
                  <c:v>-1.242295560556621</c:v>
                </c:pt>
                <c:pt idx="172">
                  <c:v>-1.234071750281497</c:v>
                </c:pt>
                <c:pt idx="173">
                  <c:v>-1.225814107305952</c:v>
                </c:pt>
                <c:pt idx="174">
                  <c:v>-1.21752285801744</c:v>
                </c:pt>
                <c:pt idx="175">
                  <c:v>-1.20919822972475</c:v>
                </c:pt>
                <c:pt idx="176">
                  <c:v>-1.200840450651768</c:v>
                </c:pt>
                <c:pt idx="177">
                  <c:v>-1.192449749931232</c:v>
                </c:pt>
                <c:pt idx="178">
                  <c:v>-1.184026357598439</c:v>
                </c:pt>
                <c:pt idx="179">
                  <c:v>-1.175570504584946</c:v>
                </c:pt>
                <c:pt idx="180">
                  <c:v>-1.167082422712236</c:v>
                </c:pt>
                <c:pt idx="181">
                  <c:v>-1.158562344685358</c:v>
                </c:pt>
                <c:pt idx="182">
                  <c:v>-1.150010504086558</c:v>
                </c:pt>
                <c:pt idx="183">
                  <c:v>-1.141427135368864</c:v>
                </c:pt>
                <c:pt idx="184">
                  <c:v>-1.132812473849666</c:v>
                </c:pt>
                <c:pt idx="185">
                  <c:v>-1.124166755704261</c:v>
                </c:pt>
                <c:pt idx="186">
                  <c:v>-1.115490217959379</c:v>
                </c:pt>
                <c:pt idx="187">
                  <c:v>-1.106783098486688</c:v>
                </c:pt>
                <c:pt idx="188">
                  <c:v>-1.098045635996264</c:v>
                </c:pt>
                <c:pt idx="189">
                  <c:v>-1.089278070030054</c:v>
                </c:pt>
                <c:pt idx="190">
                  <c:v>-1.08048064095531</c:v>
                </c:pt>
                <c:pt idx="191">
                  <c:v>-1.071653589957993</c:v>
                </c:pt>
                <c:pt idx="192">
                  <c:v>-1.062797159036166</c:v>
                </c:pt>
                <c:pt idx="193">
                  <c:v>-1.053911590993355</c:v>
                </c:pt>
                <c:pt idx="194">
                  <c:v>-1.044997129431898</c:v>
                </c:pt>
                <c:pt idx="195">
                  <c:v>-1.036054018746261</c:v>
                </c:pt>
                <c:pt idx="196">
                  <c:v>-1.02708250411634</c:v>
                </c:pt>
                <c:pt idx="197">
                  <c:v>-1.018082831500743</c:v>
                </c:pt>
                <c:pt idx="198">
                  <c:v>-1.009055247630039</c:v>
                </c:pt>
                <c:pt idx="199">
                  <c:v>-1.0</c:v>
                </c:pt>
                <c:pt idx="200">
                  <c:v>-0.990917336864815</c:v>
                </c:pt>
                <c:pt idx="201">
                  <c:v>-0.981807507230282</c:v>
                </c:pt>
                <c:pt idx="202">
                  <c:v>-0.972670760846981</c:v>
                </c:pt>
                <c:pt idx="203">
                  <c:v>-0.963507348203431</c:v>
                </c:pt>
                <c:pt idx="204">
                  <c:v>-0.954317520519217</c:v>
                </c:pt>
                <c:pt idx="205">
                  <c:v>-0.945101529738108</c:v>
                </c:pt>
                <c:pt idx="206">
                  <c:v>-0.935859628521147</c:v>
                </c:pt>
                <c:pt idx="207">
                  <c:v>-0.926592070239724</c:v>
                </c:pt>
                <c:pt idx="208">
                  <c:v>-0.91729910896863</c:v>
                </c:pt>
                <c:pt idx="209">
                  <c:v>-0.907980999479094</c:v>
                </c:pt>
                <c:pt idx="210">
                  <c:v>-0.898637997231793</c:v>
                </c:pt>
                <c:pt idx="211">
                  <c:v>-0.889270358369855</c:v>
                </c:pt>
                <c:pt idx="212">
                  <c:v>-0.87987833971183</c:v>
                </c:pt>
                <c:pt idx="213">
                  <c:v>-0.870462198744655</c:v>
                </c:pt>
                <c:pt idx="214">
                  <c:v>-0.86102219361659</c:v>
                </c:pt>
                <c:pt idx="215">
                  <c:v>-0.851558583130145</c:v>
                </c:pt>
                <c:pt idx="216">
                  <c:v>-0.842071626734982</c:v>
                </c:pt>
                <c:pt idx="217">
                  <c:v>-0.832561584520803</c:v>
                </c:pt>
                <c:pt idx="218">
                  <c:v>-0.823028717210217</c:v>
                </c:pt>
                <c:pt idx="219">
                  <c:v>-0.8134732861516</c:v>
                </c:pt>
                <c:pt idx="220">
                  <c:v>-0.80389555331192</c:v>
                </c:pt>
                <c:pt idx="221">
                  <c:v>-0.794295781269561</c:v>
                </c:pt>
                <c:pt idx="222">
                  <c:v>-0.784674233207123</c:v>
                </c:pt>
                <c:pt idx="223">
                  <c:v>-0.775031172904206</c:v>
                </c:pt>
                <c:pt idx="224">
                  <c:v>-0.76536686473018</c:v>
                </c:pt>
                <c:pt idx="225">
                  <c:v>-0.755681573636934</c:v>
                </c:pt>
                <c:pt idx="226">
                  <c:v>-0.745975565151618</c:v>
                </c:pt>
                <c:pt idx="227">
                  <c:v>-0.736249105369356</c:v>
                </c:pt>
                <c:pt idx="228">
                  <c:v>-0.726502460945957</c:v>
                </c:pt>
                <c:pt idx="229">
                  <c:v>-0.7167358990906</c:v>
                </c:pt>
                <c:pt idx="230">
                  <c:v>-0.706949687558515</c:v>
                </c:pt>
                <c:pt idx="231">
                  <c:v>-0.69714409464363</c:v>
                </c:pt>
                <c:pt idx="232">
                  <c:v>-0.687319389171232</c:v>
                </c:pt>
                <c:pt idx="233">
                  <c:v>-0.677475840490584</c:v>
                </c:pt>
                <c:pt idx="234">
                  <c:v>-0.667613718467542</c:v>
                </c:pt>
                <c:pt idx="235">
                  <c:v>-0.657733293477166</c:v>
                </c:pt>
                <c:pt idx="236">
                  <c:v>-0.647834836396299</c:v>
                </c:pt>
                <c:pt idx="237">
                  <c:v>-0.63791861859614</c:v>
                </c:pt>
                <c:pt idx="238">
                  <c:v>-0.62798491193481</c:v>
                </c:pt>
                <c:pt idx="239">
                  <c:v>-0.618033988749895</c:v>
                </c:pt>
                <c:pt idx="240">
                  <c:v>-0.60806612185098</c:v>
                </c:pt>
                <c:pt idx="241">
                  <c:v>-0.598081584512173</c:v>
                </c:pt>
                <c:pt idx="242">
                  <c:v>-0.588080650464608</c:v>
                </c:pt>
                <c:pt idx="243">
                  <c:v>-0.578063593888943</c:v>
                </c:pt>
                <c:pt idx="244">
                  <c:v>-0.568030689407845</c:v>
                </c:pt>
                <c:pt idx="245">
                  <c:v>-0.557982212078459</c:v>
                </c:pt>
                <c:pt idx="246">
                  <c:v>-0.547918437384865</c:v>
                </c:pt>
                <c:pt idx="247">
                  <c:v>-0.537839641230531</c:v>
                </c:pt>
                <c:pt idx="248">
                  <c:v>-0.527746099930746</c:v>
                </c:pt>
                <c:pt idx="249">
                  <c:v>-0.517638090205042</c:v>
                </c:pt>
                <c:pt idx="250">
                  <c:v>-0.507515889169611</c:v>
                </c:pt>
                <c:pt idx="251">
                  <c:v>-0.497379774329709</c:v>
                </c:pt>
                <c:pt idx="252">
                  <c:v>-0.487230023572045</c:v>
                </c:pt>
                <c:pt idx="253">
                  <c:v>-0.477066915157162</c:v>
                </c:pt>
                <c:pt idx="254">
                  <c:v>-0.466890727711811</c:v>
                </c:pt>
                <c:pt idx="255">
                  <c:v>-0.456701740221312</c:v>
                </c:pt>
                <c:pt idx="256">
                  <c:v>-0.446500232021903</c:v>
                </c:pt>
                <c:pt idx="257">
                  <c:v>-0.436286482793085</c:v>
                </c:pt>
                <c:pt idx="258">
                  <c:v>-0.426060772549953</c:v>
                </c:pt>
                <c:pt idx="259">
                  <c:v>-0.415823381635519</c:v>
                </c:pt>
                <c:pt idx="260">
                  <c:v>-0.405574590713025</c:v>
                </c:pt>
                <c:pt idx="261">
                  <c:v>-0.395314680758252</c:v>
                </c:pt>
                <c:pt idx="262">
                  <c:v>-0.385043933051815</c:v>
                </c:pt>
                <c:pt idx="263">
                  <c:v>-0.374762629171449</c:v>
                </c:pt>
                <c:pt idx="264">
                  <c:v>-0.364471050984295</c:v>
                </c:pt>
                <c:pt idx="265">
                  <c:v>-0.354169480639167</c:v>
                </c:pt>
                <c:pt idx="266">
                  <c:v>-0.343858200558819</c:v>
                </c:pt>
                <c:pt idx="267">
                  <c:v>-0.333537493432205</c:v>
                </c:pt>
                <c:pt idx="268">
                  <c:v>-0.323207642206723</c:v>
                </c:pt>
                <c:pt idx="269">
                  <c:v>-0.312868930080462</c:v>
                </c:pt>
                <c:pt idx="270">
                  <c:v>-0.302521640494439</c:v>
                </c:pt>
                <c:pt idx="271">
                  <c:v>-0.292166057124823</c:v>
                </c:pt>
                <c:pt idx="272">
                  <c:v>-0.281802463875165</c:v>
                </c:pt>
                <c:pt idx="273">
                  <c:v>-0.271431144868609</c:v>
                </c:pt>
                <c:pt idx="274">
                  <c:v>-0.261052384440103</c:v>
                </c:pt>
                <c:pt idx="275">
                  <c:v>-0.250666467128608</c:v>
                </c:pt>
                <c:pt idx="276">
                  <c:v>-0.240273677669294</c:v>
                </c:pt>
                <c:pt idx="277">
                  <c:v>-0.229874300985733</c:v>
                </c:pt>
                <c:pt idx="278">
                  <c:v>-0.219468622182091</c:v>
                </c:pt>
                <c:pt idx="279">
                  <c:v>-0.209056926535307</c:v>
                </c:pt>
                <c:pt idx="280">
                  <c:v>-0.198639499487278</c:v>
                </c:pt>
                <c:pt idx="281">
                  <c:v>-0.188216626637029</c:v>
                </c:pt>
                <c:pt idx="282">
                  <c:v>-0.177788593732883</c:v>
                </c:pt>
                <c:pt idx="283">
                  <c:v>-0.167355686664631</c:v>
                </c:pt>
                <c:pt idx="284">
                  <c:v>-0.15691819145569</c:v>
                </c:pt>
                <c:pt idx="285">
                  <c:v>-0.146476394255263</c:v>
                </c:pt>
                <c:pt idx="286">
                  <c:v>-0.136030581330496</c:v>
                </c:pt>
                <c:pt idx="287">
                  <c:v>-0.125581039058627</c:v>
                </c:pt>
                <c:pt idx="288">
                  <c:v>-0.115128053919135</c:v>
                </c:pt>
                <c:pt idx="289">
                  <c:v>-0.104671912485888</c:v>
                </c:pt>
                <c:pt idx="290">
                  <c:v>-0.0942129014192853</c:v>
                </c:pt>
                <c:pt idx="291">
                  <c:v>-0.0837513074583995</c:v>
                </c:pt>
                <c:pt idx="292">
                  <c:v>-0.073287417413113</c:v>
                </c:pt>
                <c:pt idx="293">
                  <c:v>-0.0628215181562563</c:v>
                </c:pt>
                <c:pt idx="294">
                  <c:v>-0.0523538966157463</c:v>
                </c:pt>
                <c:pt idx="295">
                  <c:v>-0.0418848397667141</c:v>
                </c:pt>
                <c:pt idx="296">
                  <c:v>-0.0314146346236413</c:v>
                </c:pt>
                <c:pt idx="297">
                  <c:v>-0.0209435682324917</c:v>
                </c:pt>
                <c:pt idx="298">
                  <c:v>-0.0104719276628391</c:v>
                </c:pt>
                <c:pt idx="299">
                  <c:v>-1.22514845490862E-16</c:v>
                </c:pt>
                <c:pt idx="300">
                  <c:v>0.0104719276628388</c:v>
                </c:pt>
                <c:pt idx="301">
                  <c:v>0.0209435682324915</c:v>
                </c:pt>
                <c:pt idx="302">
                  <c:v>0.031414634623641</c:v>
                </c:pt>
                <c:pt idx="303">
                  <c:v>0.0418848397667134</c:v>
                </c:pt>
                <c:pt idx="304">
                  <c:v>0.0523538966157465</c:v>
                </c:pt>
                <c:pt idx="305">
                  <c:v>0.0628215181562565</c:v>
                </c:pt>
                <c:pt idx="306">
                  <c:v>0.0732874174131123</c:v>
                </c:pt>
                <c:pt idx="307">
                  <c:v>0.0837513074583992</c:v>
                </c:pt>
                <c:pt idx="308">
                  <c:v>0.0942129014192851</c:v>
                </c:pt>
                <c:pt idx="309">
                  <c:v>0.104671912485888</c:v>
                </c:pt>
                <c:pt idx="310">
                  <c:v>0.115128053919134</c:v>
                </c:pt>
                <c:pt idx="311">
                  <c:v>0.125581039058626</c:v>
                </c:pt>
                <c:pt idx="312">
                  <c:v>0.136030581330496</c:v>
                </c:pt>
                <c:pt idx="313">
                  <c:v>0.146476394255263</c:v>
                </c:pt>
                <c:pt idx="314">
                  <c:v>0.15691819145569</c:v>
                </c:pt>
                <c:pt idx="315">
                  <c:v>0.167355686664631</c:v>
                </c:pt>
                <c:pt idx="316">
                  <c:v>0.177788593732883</c:v>
                </c:pt>
                <c:pt idx="317">
                  <c:v>0.188216626637029</c:v>
                </c:pt>
                <c:pt idx="318">
                  <c:v>0.198639499487278</c:v>
                </c:pt>
                <c:pt idx="319">
                  <c:v>0.209056926535307</c:v>
                </c:pt>
                <c:pt idx="320">
                  <c:v>0.21946862218209</c:v>
                </c:pt>
                <c:pt idx="321">
                  <c:v>0.229874300985733</c:v>
                </c:pt>
                <c:pt idx="322">
                  <c:v>0.240273677669294</c:v>
                </c:pt>
                <c:pt idx="323">
                  <c:v>0.250666467128608</c:v>
                </c:pt>
                <c:pt idx="324">
                  <c:v>0.261052384440103</c:v>
                </c:pt>
                <c:pt idx="325">
                  <c:v>0.271431144868609</c:v>
                </c:pt>
                <c:pt idx="326">
                  <c:v>0.281802463875165</c:v>
                </c:pt>
                <c:pt idx="327">
                  <c:v>0.292166057124823</c:v>
                </c:pt>
                <c:pt idx="328">
                  <c:v>0.302521640494438</c:v>
                </c:pt>
                <c:pt idx="329">
                  <c:v>0.312868930080461</c:v>
                </c:pt>
                <c:pt idx="330">
                  <c:v>0.323207642206722</c:v>
                </c:pt>
                <c:pt idx="331">
                  <c:v>0.333537493432205</c:v>
                </c:pt>
                <c:pt idx="332">
                  <c:v>0.343858200558819</c:v>
                </c:pt>
                <c:pt idx="333">
                  <c:v>0.354169480639166</c:v>
                </c:pt>
                <c:pt idx="334">
                  <c:v>0.364471050984295</c:v>
                </c:pt>
                <c:pt idx="335">
                  <c:v>0.374762629171449</c:v>
                </c:pt>
                <c:pt idx="336">
                  <c:v>0.385043933051815</c:v>
                </c:pt>
                <c:pt idx="337">
                  <c:v>0.395314680758252</c:v>
                </c:pt>
                <c:pt idx="338">
                  <c:v>0.405574590713025</c:v>
                </c:pt>
                <c:pt idx="339">
                  <c:v>0.415823381635519</c:v>
                </c:pt>
                <c:pt idx="340">
                  <c:v>0.426060772549952</c:v>
                </c:pt>
                <c:pt idx="341">
                  <c:v>0.436286482793085</c:v>
                </c:pt>
                <c:pt idx="342">
                  <c:v>0.446500232021903</c:v>
                </c:pt>
                <c:pt idx="343">
                  <c:v>0.456701740221311</c:v>
                </c:pt>
                <c:pt idx="344">
                  <c:v>0.466890727711811</c:v>
                </c:pt>
                <c:pt idx="345">
                  <c:v>0.477066915157161</c:v>
                </c:pt>
                <c:pt idx="346">
                  <c:v>0.487230023572045</c:v>
                </c:pt>
                <c:pt idx="347">
                  <c:v>0.497379774329709</c:v>
                </c:pt>
                <c:pt idx="348">
                  <c:v>0.507515889169611</c:v>
                </c:pt>
                <c:pt idx="349">
                  <c:v>0.517638090205041</c:v>
                </c:pt>
                <c:pt idx="350">
                  <c:v>0.527746099930746</c:v>
                </c:pt>
                <c:pt idx="351">
                  <c:v>0.537839641230531</c:v>
                </c:pt>
                <c:pt idx="352">
                  <c:v>0.547918437384865</c:v>
                </c:pt>
                <c:pt idx="353">
                  <c:v>0.557982212078459</c:v>
                </c:pt>
                <c:pt idx="354">
                  <c:v>0.568030689407845</c:v>
                </c:pt>
                <c:pt idx="355">
                  <c:v>0.578063593888943</c:v>
                </c:pt>
                <c:pt idx="356">
                  <c:v>0.588080650464608</c:v>
                </c:pt>
                <c:pt idx="357">
                  <c:v>0.598081584512173</c:v>
                </c:pt>
                <c:pt idx="358">
                  <c:v>0.60806612185098</c:v>
                </c:pt>
                <c:pt idx="359">
                  <c:v>0.618033988749895</c:v>
                </c:pt>
                <c:pt idx="360">
                  <c:v>0.627984911934809</c:v>
                </c:pt>
                <c:pt idx="361">
                  <c:v>0.63791861859614</c:v>
                </c:pt>
                <c:pt idx="362">
                  <c:v>0.647834836396299</c:v>
                </c:pt>
                <c:pt idx="363">
                  <c:v>0.657733293477166</c:v>
                </c:pt>
                <c:pt idx="364">
                  <c:v>0.667613718467542</c:v>
                </c:pt>
                <c:pt idx="365">
                  <c:v>0.677475840490584</c:v>
                </c:pt>
                <c:pt idx="366">
                  <c:v>0.687319389171232</c:v>
                </c:pt>
                <c:pt idx="367">
                  <c:v>0.69714409464363</c:v>
                </c:pt>
                <c:pt idx="368">
                  <c:v>0.706949687558515</c:v>
                </c:pt>
                <c:pt idx="369">
                  <c:v>0.7167358990906</c:v>
                </c:pt>
                <c:pt idx="370">
                  <c:v>0.726502460945956</c:v>
                </c:pt>
                <c:pt idx="371">
                  <c:v>0.736249105369355</c:v>
                </c:pt>
                <c:pt idx="372">
                  <c:v>0.745975565151618</c:v>
                </c:pt>
                <c:pt idx="373">
                  <c:v>0.755681573636934</c:v>
                </c:pt>
                <c:pt idx="374">
                  <c:v>0.765366864730179</c:v>
                </c:pt>
                <c:pt idx="375">
                  <c:v>0.775031172904206</c:v>
                </c:pt>
                <c:pt idx="376">
                  <c:v>0.784674233207123</c:v>
                </c:pt>
                <c:pt idx="377">
                  <c:v>0.794295781269561</c:v>
                </c:pt>
                <c:pt idx="378">
                  <c:v>0.80389555331192</c:v>
                </c:pt>
                <c:pt idx="379">
                  <c:v>0.8134732861516</c:v>
                </c:pt>
                <c:pt idx="380">
                  <c:v>0.823028717210217</c:v>
                </c:pt>
                <c:pt idx="381">
                  <c:v>0.832561584520802</c:v>
                </c:pt>
                <c:pt idx="382">
                  <c:v>0.842071626734981</c:v>
                </c:pt>
                <c:pt idx="383">
                  <c:v>0.851558583130145</c:v>
                </c:pt>
                <c:pt idx="384">
                  <c:v>0.861022193616591</c:v>
                </c:pt>
                <c:pt idx="385">
                  <c:v>0.870462198744655</c:v>
                </c:pt>
                <c:pt idx="386">
                  <c:v>0.87987833971183</c:v>
                </c:pt>
                <c:pt idx="387">
                  <c:v>0.889270358369854</c:v>
                </c:pt>
                <c:pt idx="388">
                  <c:v>0.898637997231793</c:v>
                </c:pt>
                <c:pt idx="389">
                  <c:v>0.907980999479093</c:v>
                </c:pt>
                <c:pt idx="390">
                  <c:v>0.91729910896863</c:v>
                </c:pt>
                <c:pt idx="391">
                  <c:v>0.926592070239723</c:v>
                </c:pt>
                <c:pt idx="392">
                  <c:v>0.935859628521146</c:v>
                </c:pt>
                <c:pt idx="393">
                  <c:v>0.945101529738108</c:v>
                </c:pt>
                <c:pt idx="394">
                  <c:v>0.954317520519217</c:v>
                </c:pt>
                <c:pt idx="395">
                  <c:v>0.963507348203431</c:v>
                </c:pt>
                <c:pt idx="396">
                  <c:v>0.972670760846981</c:v>
                </c:pt>
                <c:pt idx="397">
                  <c:v>0.981807507230282</c:v>
                </c:pt>
                <c:pt idx="398">
                  <c:v>0.990917336864814</c:v>
                </c:pt>
                <c:pt idx="399">
                  <c:v>1.0</c:v>
                </c:pt>
                <c:pt idx="400">
                  <c:v>1.009055247630038</c:v>
                </c:pt>
                <c:pt idx="401">
                  <c:v>1.018082831500744</c:v>
                </c:pt>
                <c:pt idx="402">
                  <c:v>1.02708250411634</c:v>
                </c:pt>
                <c:pt idx="403">
                  <c:v>1.03605401874626</c:v>
                </c:pt>
                <c:pt idx="404">
                  <c:v>1.044997129431898</c:v>
                </c:pt>
                <c:pt idx="405">
                  <c:v>1.053911590993355</c:v>
                </c:pt>
                <c:pt idx="406">
                  <c:v>1.062797159036166</c:v>
                </c:pt>
                <c:pt idx="407">
                  <c:v>1.071653589957993</c:v>
                </c:pt>
                <c:pt idx="408">
                  <c:v>1.08048064095531</c:v>
                </c:pt>
                <c:pt idx="409">
                  <c:v>1.089278070030053</c:v>
                </c:pt>
                <c:pt idx="410">
                  <c:v>1.098045635996264</c:v>
                </c:pt>
                <c:pt idx="411">
                  <c:v>1.106783098486688</c:v>
                </c:pt>
                <c:pt idx="412">
                  <c:v>1.115490217959379</c:v>
                </c:pt>
                <c:pt idx="413">
                  <c:v>1.124166755704261</c:v>
                </c:pt>
                <c:pt idx="414">
                  <c:v>1.132812473849665</c:v>
                </c:pt>
                <c:pt idx="415">
                  <c:v>1.141427135368863</c:v>
                </c:pt>
                <c:pt idx="416">
                  <c:v>1.150010504086558</c:v>
                </c:pt>
                <c:pt idx="417">
                  <c:v>1.158562344685358</c:v>
                </c:pt>
                <c:pt idx="418">
                  <c:v>1.167082422712236</c:v>
                </c:pt>
                <c:pt idx="419">
                  <c:v>1.175570504584946</c:v>
                </c:pt>
                <c:pt idx="420">
                  <c:v>1.184026357598439</c:v>
                </c:pt>
                <c:pt idx="421">
                  <c:v>1.192449749931233</c:v>
                </c:pt>
                <c:pt idx="422">
                  <c:v>1.200840450651768</c:v>
                </c:pt>
                <c:pt idx="423">
                  <c:v>1.20919822972475</c:v>
                </c:pt>
                <c:pt idx="424">
                  <c:v>1.21752285801744</c:v>
                </c:pt>
                <c:pt idx="425">
                  <c:v>1.225814107305952</c:v>
                </c:pt>
                <c:pt idx="426">
                  <c:v>1.234071750281497</c:v>
                </c:pt>
                <c:pt idx="427">
                  <c:v>1.242295560556621</c:v>
                </c:pt>
                <c:pt idx="428">
                  <c:v>1.25048531267141</c:v>
                </c:pt>
                <c:pt idx="429">
                  <c:v>1.258640782099675</c:v>
                </c:pt>
                <c:pt idx="430">
                  <c:v>1.266761745255099</c:v>
                </c:pt>
                <c:pt idx="431">
                  <c:v>1.27484797949738</c:v>
                </c:pt>
                <c:pt idx="432">
                  <c:v>1.282899263138316</c:v>
                </c:pt>
                <c:pt idx="433">
                  <c:v>1.290915375447901</c:v>
                </c:pt>
                <c:pt idx="434">
                  <c:v>1.298896096660367</c:v>
                </c:pt>
                <c:pt idx="435">
                  <c:v>1.30684120798021</c:v>
                </c:pt>
                <c:pt idx="436">
                  <c:v>1.314750491588191</c:v>
                </c:pt>
                <c:pt idx="437">
                  <c:v>1.322623730647304</c:v>
                </c:pt>
                <c:pt idx="438">
                  <c:v>1.330460709308721</c:v>
                </c:pt>
                <c:pt idx="439">
                  <c:v>1.338261212717716</c:v>
                </c:pt>
                <c:pt idx="440">
                  <c:v>1.346025027019546</c:v>
                </c:pt>
                <c:pt idx="441">
                  <c:v>1.353751939365321</c:v>
                </c:pt>
                <c:pt idx="442">
                  <c:v>1.361441737917836</c:v>
                </c:pt>
                <c:pt idx="443">
                  <c:v>1.369094211857377</c:v>
                </c:pt>
                <c:pt idx="444">
                  <c:v>1.376709151387508</c:v>
                </c:pt>
                <c:pt idx="445">
                  <c:v>1.384286347740813</c:v>
                </c:pt>
                <c:pt idx="446">
                  <c:v>1.391825593184627</c:v>
                </c:pt>
                <c:pt idx="447">
                  <c:v>1.399326681026731</c:v>
                </c:pt>
                <c:pt idx="448">
                  <c:v>1.406789405621008</c:v>
                </c:pt>
                <c:pt idx="449">
                  <c:v>1.414213562373095</c:v>
                </c:pt>
                <c:pt idx="450">
                  <c:v>1.421598947745984</c:v>
                </c:pt>
                <c:pt idx="451">
                  <c:v>1.428945359265606</c:v>
                </c:pt>
                <c:pt idx="452">
                  <c:v>1.436252595526377</c:v>
                </c:pt>
                <c:pt idx="453">
                  <c:v>1.443520456196724</c:v>
                </c:pt>
                <c:pt idx="454">
                  <c:v>1.450748742024575</c:v>
                </c:pt>
                <c:pt idx="455">
                  <c:v>1.457937254842823</c:v>
                </c:pt>
                <c:pt idx="456">
                  <c:v>1.465085797574757</c:v>
                </c:pt>
                <c:pt idx="457">
                  <c:v>1.472194174239467</c:v>
                </c:pt>
                <c:pt idx="458">
                  <c:v>1.47926218995722</c:v>
                </c:pt>
                <c:pt idx="459">
                  <c:v>1.486289650954789</c:v>
                </c:pt>
                <c:pt idx="460">
                  <c:v>1.493276364570782</c:v>
                </c:pt>
                <c:pt idx="461">
                  <c:v>1.50022213926092</c:v>
                </c:pt>
                <c:pt idx="462">
                  <c:v>1.507126784603275</c:v>
                </c:pt>
                <c:pt idx="463">
                  <c:v>1.513990111303513</c:v>
                </c:pt>
                <c:pt idx="464">
                  <c:v>1.520811931200062</c:v>
                </c:pt>
                <c:pt idx="465">
                  <c:v>1.527592057269283</c:v>
                </c:pt>
                <c:pt idx="466">
                  <c:v>1.5343303036306</c:v>
                </c:pt>
                <c:pt idx="467">
                  <c:v>1.541026485551578</c:v>
                </c:pt>
                <c:pt idx="468">
                  <c:v>1.547680419453012</c:v>
                </c:pt>
                <c:pt idx="469">
                  <c:v>1.554291922913942</c:v>
                </c:pt>
                <c:pt idx="470">
                  <c:v>1.56086081467666</c:v>
                </c:pt>
                <c:pt idx="471">
                  <c:v>1.56738691465168</c:v>
                </c:pt>
                <c:pt idx="472">
                  <c:v>1.573870043922674</c:v>
                </c:pt>
                <c:pt idx="473">
                  <c:v>1.580310024751381</c:v>
                </c:pt>
                <c:pt idx="474">
                  <c:v>1.586706680582471</c:v>
                </c:pt>
                <c:pt idx="475">
                  <c:v>1.593059836048392</c:v>
                </c:pt>
                <c:pt idx="476">
                  <c:v>1.59936931697418</c:v>
                </c:pt>
                <c:pt idx="477">
                  <c:v>1.605634950382229</c:v>
                </c:pt>
                <c:pt idx="478">
                  <c:v>1.611856564497031</c:v>
                </c:pt>
                <c:pt idx="479">
                  <c:v>1.618033988749895</c:v>
                </c:pt>
                <c:pt idx="480">
                  <c:v>1.624167053783612</c:v>
                </c:pt>
                <c:pt idx="481">
                  <c:v>1.63025559145711</c:v>
                </c:pt>
                <c:pt idx="482">
                  <c:v>1.636299434850046</c:v>
                </c:pt>
                <c:pt idx="483">
                  <c:v>1.642298418267408</c:v>
                </c:pt>
                <c:pt idx="484">
                  <c:v>1.648252377244031</c:v>
                </c:pt>
                <c:pt idx="485">
                  <c:v>1.654161148549124</c:v>
                </c:pt>
                <c:pt idx="486">
                  <c:v>1.660024570190735</c:v>
                </c:pt>
                <c:pt idx="487">
                  <c:v>1.665842481420199</c:v>
                </c:pt>
                <c:pt idx="488">
                  <c:v>1.67161472273654</c:v>
                </c:pt>
                <c:pt idx="489">
                  <c:v>1.677341135890848</c:v>
                </c:pt>
                <c:pt idx="490">
                  <c:v>1.683021563890612</c:v>
                </c:pt>
                <c:pt idx="491">
                  <c:v>1.68865585100403</c:v>
                </c:pt>
                <c:pt idx="492">
                  <c:v>1.694243842764274</c:v>
                </c:pt>
                <c:pt idx="493">
                  <c:v>1.699785385973727</c:v>
                </c:pt>
                <c:pt idx="494">
                  <c:v>1.705280328708184</c:v>
                </c:pt>
                <c:pt idx="495">
                  <c:v>1.710728520321014</c:v>
                </c:pt>
                <c:pt idx="496">
                  <c:v>1.71612981144729</c:v>
                </c:pt>
                <c:pt idx="497">
                  <c:v>1.721484054007887</c:v>
                </c:pt>
                <c:pt idx="498">
                  <c:v>1.726791101213543</c:v>
                </c:pt>
                <c:pt idx="499">
                  <c:v>1.732050807568878</c:v>
                </c:pt>
                <c:pt idx="500">
                  <c:v>1.737263028876382</c:v>
                </c:pt>
                <c:pt idx="501">
                  <c:v>1.74242762224038</c:v>
                </c:pt>
                <c:pt idx="502">
                  <c:v>1.74754444607093</c:v>
                </c:pt>
                <c:pt idx="503">
                  <c:v>1.752613360087728</c:v>
                </c:pt>
                <c:pt idx="504">
                  <c:v>1.75763422532393</c:v>
                </c:pt>
                <c:pt idx="505">
                  <c:v>1.762606904129984</c:v>
                </c:pt>
                <c:pt idx="506">
                  <c:v>1.767531260177386</c:v>
                </c:pt>
                <c:pt idx="507">
                  <c:v>1.77240715846243</c:v>
                </c:pt>
                <c:pt idx="508">
                  <c:v>1.777234465309897</c:v>
                </c:pt>
                <c:pt idx="509">
                  <c:v>1.782013048376736</c:v>
                </c:pt>
                <c:pt idx="510">
                  <c:v>1.786742776655676</c:v>
                </c:pt>
                <c:pt idx="511">
                  <c:v>1.791423520478825</c:v>
                </c:pt>
                <c:pt idx="512">
                  <c:v>1.796055151521232</c:v>
                </c:pt>
                <c:pt idx="513">
                  <c:v>1.800637542804387</c:v>
                </c:pt>
                <c:pt idx="514">
                  <c:v>1.805170568699721</c:v>
                </c:pt>
                <c:pt idx="515">
                  <c:v>1.80965410493204</c:v>
                </c:pt>
                <c:pt idx="516">
                  <c:v>1.81408802858293</c:v>
                </c:pt>
                <c:pt idx="517">
                  <c:v>1.818472218094137</c:v>
                </c:pt>
                <c:pt idx="518">
                  <c:v>1.822806553270891</c:v>
                </c:pt>
                <c:pt idx="519">
                  <c:v>1.827090915285201</c:v>
                </c:pt>
                <c:pt idx="520">
                  <c:v>1.831325186679122</c:v>
                </c:pt>
                <c:pt idx="521">
                  <c:v>1.835509251367961</c:v>
                </c:pt>
                <c:pt idx="522">
                  <c:v>1.839642994643475</c:v>
                </c:pt>
                <c:pt idx="523">
                  <c:v>1.843726303177001</c:v>
                </c:pt>
                <c:pt idx="524">
                  <c:v>1.847759065022573</c:v>
                </c:pt>
                <c:pt idx="525">
                  <c:v>1.851741169619989</c:v>
                </c:pt>
                <c:pt idx="526">
                  <c:v>1.85567250779784</c:v>
                </c:pt>
                <c:pt idx="527">
                  <c:v>1.859552971776504</c:v>
                </c:pt>
                <c:pt idx="528">
                  <c:v>1.863382455171098</c:v>
                </c:pt>
                <c:pt idx="529">
                  <c:v>1.867160852994403</c:v>
                </c:pt>
                <c:pt idx="530">
                  <c:v>1.870888061659734</c:v>
                </c:pt>
                <c:pt idx="531">
                  <c:v>1.874563978983784</c:v>
                </c:pt>
                <c:pt idx="532">
                  <c:v>1.878188504189418</c:v>
                </c:pt>
                <c:pt idx="533">
                  <c:v>1.881761537908451</c:v>
                </c:pt>
                <c:pt idx="534">
                  <c:v>1.885282982184357</c:v>
                </c:pt>
                <c:pt idx="535">
                  <c:v>1.888752740474962</c:v>
                </c:pt>
                <c:pt idx="536">
                  <c:v>1.892170717655091</c:v>
                </c:pt>
                <c:pt idx="537">
                  <c:v>1.895536820019171</c:v>
                </c:pt>
                <c:pt idx="538">
                  <c:v>1.898850955283807</c:v>
                </c:pt>
                <c:pt idx="539">
                  <c:v>1.902113032590307</c:v>
                </c:pt>
                <c:pt idx="540">
                  <c:v>1.905322962507173</c:v>
                </c:pt>
                <c:pt idx="541">
                  <c:v>1.908480657032554</c:v>
                </c:pt>
                <c:pt idx="542">
                  <c:v>1.91158602959666</c:v>
                </c:pt>
                <c:pt idx="543">
                  <c:v>1.914638995064134</c:v>
                </c:pt>
                <c:pt idx="544">
                  <c:v>1.917639469736386</c:v>
                </c:pt>
                <c:pt idx="545">
                  <c:v>1.920587371353887</c:v>
                </c:pt>
                <c:pt idx="546">
                  <c:v>1.923482619098423</c:v>
                </c:pt>
                <c:pt idx="547">
                  <c:v>1.926325133595316</c:v>
                </c:pt>
                <c:pt idx="548">
                  <c:v>1.929114836915596</c:v>
                </c:pt>
                <c:pt idx="549">
                  <c:v>1.931851652578135</c:v>
                </c:pt>
                <c:pt idx="550">
                  <c:v>1.934535505551754</c:v>
                </c:pt>
                <c:pt idx="551">
                  <c:v>1.937166322257262</c:v>
                </c:pt>
                <c:pt idx="552">
                  <c:v>1.939744030569491</c:v>
                </c:pt>
                <c:pt idx="553">
                  <c:v>1.942268559819272</c:v>
                </c:pt>
                <c:pt idx="554">
                  <c:v>1.944739840795353</c:v>
                </c:pt>
                <c:pt idx="555">
                  <c:v>1.947157805746322</c:v>
                </c:pt>
                <c:pt idx="556">
                  <c:v>1.949522388382441</c:v>
                </c:pt>
                <c:pt idx="557">
                  <c:v>1.951833523877495</c:v>
                </c:pt>
                <c:pt idx="558">
                  <c:v>1.954091148870527</c:v>
                </c:pt>
                <c:pt idx="559">
                  <c:v>1.956295201467611</c:v>
                </c:pt>
                <c:pt idx="560">
                  <c:v>1.958445621243533</c:v>
                </c:pt>
                <c:pt idx="561">
                  <c:v>1.960542349243443</c:v>
                </c:pt>
                <c:pt idx="562">
                  <c:v>1.96258532798449</c:v>
                </c:pt>
                <c:pt idx="563">
                  <c:v>1.964574501457377</c:v>
                </c:pt>
                <c:pt idx="564">
                  <c:v>1.966509815127909</c:v>
                </c:pt>
                <c:pt idx="565">
                  <c:v>1.968391215938484</c:v>
                </c:pt>
                <c:pt idx="566">
                  <c:v>1.970218652309548</c:v>
                </c:pt>
                <c:pt idx="567">
                  <c:v>1.97199207414101</c:v>
                </c:pt>
                <c:pt idx="568">
                  <c:v>1.973711432813614</c:v>
                </c:pt>
                <c:pt idx="569">
                  <c:v>1.975376681190275</c:v>
                </c:pt>
                <c:pt idx="570">
                  <c:v>1.976987773617367</c:v>
                </c:pt>
                <c:pt idx="571">
                  <c:v>1.978544665925977</c:v>
                </c:pt>
                <c:pt idx="572">
                  <c:v>1.980047315433115</c:v>
                </c:pt>
                <c:pt idx="573">
                  <c:v>1.981495680942887</c:v>
                </c:pt>
                <c:pt idx="574">
                  <c:v>1.982889722747621</c:v>
                </c:pt>
                <c:pt idx="575">
                  <c:v>1.984229402628955</c:v>
                </c:pt>
                <c:pt idx="576">
                  <c:v>1.985514683858891</c:v>
                </c:pt>
                <c:pt idx="577">
                  <c:v>1.986745531200794</c:v>
                </c:pt>
                <c:pt idx="578">
                  <c:v>1.987921910910359</c:v>
                </c:pt>
                <c:pt idx="579">
                  <c:v>1.989043790736547</c:v>
                </c:pt>
                <c:pt idx="580">
                  <c:v>1.990111139922452</c:v>
                </c:pt>
                <c:pt idx="581">
                  <c:v>1.99112392920616</c:v>
                </c:pt>
                <c:pt idx="582">
                  <c:v>1.992082130821541</c:v>
                </c:pt>
                <c:pt idx="583">
                  <c:v>1.992985718499009</c:v>
                </c:pt>
                <c:pt idx="584">
                  <c:v>1.993834667466256</c:v>
                </c:pt>
                <c:pt idx="585">
                  <c:v>1.994628954448916</c:v>
                </c:pt>
                <c:pt idx="586">
                  <c:v>1.995368557671211</c:v>
                </c:pt>
                <c:pt idx="587">
                  <c:v>1.996053456856544</c:v>
                </c:pt>
                <c:pt idx="588">
                  <c:v>1.996683633228057</c:v>
                </c:pt>
                <c:pt idx="589">
                  <c:v>1.997259069509148</c:v>
                </c:pt>
                <c:pt idx="590">
                  <c:v>1.99777974992394</c:v>
                </c:pt>
                <c:pt idx="591">
                  <c:v>1.998245660197718</c:v>
                </c:pt>
                <c:pt idx="592">
                  <c:v>1.998656787557312</c:v>
                </c:pt>
                <c:pt idx="593">
                  <c:v>1.999013120731464</c:v>
                </c:pt>
                <c:pt idx="594">
                  <c:v>1.999314649951114</c:v>
                </c:pt>
                <c:pt idx="595">
                  <c:v>1.999561366949691</c:v>
                </c:pt>
                <c:pt idx="596">
                  <c:v>1.999753264963322</c:v>
                </c:pt>
                <c:pt idx="597">
                  <c:v>1.999890338731024</c:v>
                </c:pt>
                <c:pt idx="598">
                  <c:v>1.999972584494853</c:v>
                </c:pt>
                <c:pt idx="599">
                  <c:v>2.0</c:v>
                </c:pt>
                <c:pt idx="600">
                  <c:v>1.999972584494853</c:v>
                </c:pt>
                <c:pt idx="601">
                  <c:v>1.999890338731024</c:v>
                </c:pt>
                <c:pt idx="602">
                  <c:v>1.999753264963322</c:v>
                </c:pt>
                <c:pt idx="603">
                  <c:v>1.999561366949691</c:v>
                </c:pt>
                <c:pt idx="604">
                  <c:v>1.999314649951114</c:v>
                </c:pt>
                <c:pt idx="605">
                  <c:v>1.999013120731464</c:v>
                </c:pt>
                <c:pt idx="606">
                  <c:v>1.998656787557312</c:v>
                </c:pt>
                <c:pt idx="607">
                  <c:v>1.998245660197718</c:v>
                </c:pt>
                <c:pt idx="608">
                  <c:v>1.99777974992394</c:v>
                </c:pt>
                <c:pt idx="609">
                  <c:v>1.997259069509148</c:v>
                </c:pt>
                <c:pt idx="610">
                  <c:v>1.996683633228057</c:v>
                </c:pt>
                <c:pt idx="611">
                  <c:v>1.996053456856544</c:v>
                </c:pt>
                <c:pt idx="612">
                  <c:v>1.995368557671211</c:v>
                </c:pt>
                <c:pt idx="613">
                  <c:v>1.994628954448916</c:v>
                </c:pt>
                <c:pt idx="614">
                  <c:v>1.993834667466256</c:v>
                </c:pt>
                <c:pt idx="615">
                  <c:v>1.992985718499009</c:v>
                </c:pt>
                <c:pt idx="616">
                  <c:v>1.992082130821541</c:v>
                </c:pt>
                <c:pt idx="617">
                  <c:v>1.99112392920616</c:v>
                </c:pt>
                <c:pt idx="618">
                  <c:v>1.990111139922454</c:v>
                </c:pt>
                <c:pt idx="619">
                  <c:v>1.989043790736547</c:v>
                </c:pt>
                <c:pt idx="620">
                  <c:v>1.987921910910359</c:v>
                </c:pt>
                <c:pt idx="621">
                  <c:v>1.986745531200794</c:v>
                </c:pt>
                <c:pt idx="622">
                  <c:v>1.985514683858891</c:v>
                </c:pt>
                <c:pt idx="623">
                  <c:v>1.984229402628956</c:v>
                </c:pt>
                <c:pt idx="624">
                  <c:v>1.982889722747621</c:v>
                </c:pt>
                <c:pt idx="625">
                  <c:v>1.981495680942887</c:v>
                </c:pt>
                <c:pt idx="626">
                  <c:v>1.980047315433115</c:v>
                </c:pt>
                <c:pt idx="627">
                  <c:v>1.978544665925977</c:v>
                </c:pt>
                <c:pt idx="628">
                  <c:v>1.976987773617367</c:v>
                </c:pt>
                <c:pt idx="629">
                  <c:v>1.975376681190276</c:v>
                </c:pt>
                <c:pt idx="630">
                  <c:v>1.973711432813614</c:v>
                </c:pt>
                <c:pt idx="631">
                  <c:v>1.97199207414101</c:v>
                </c:pt>
                <c:pt idx="632">
                  <c:v>1.970218652309548</c:v>
                </c:pt>
                <c:pt idx="633">
                  <c:v>1.968391215938484</c:v>
                </c:pt>
                <c:pt idx="634">
                  <c:v>1.966509815127909</c:v>
                </c:pt>
                <c:pt idx="635">
                  <c:v>1.964574501457377</c:v>
                </c:pt>
                <c:pt idx="636">
                  <c:v>1.96258532798449</c:v>
                </c:pt>
                <c:pt idx="637">
                  <c:v>1.960542349243444</c:v>
                </c:pt>
                <c:pt idx="638">
                  <c:v>1.958445621243533</c:v>
                </c:pt>
                <c:pt idx="639">
                  <c:v>1.956295201467611</c:v>
                </c:pt>
                <c:pt idx="640">
                  <c:v>1.954091148870527</c:v>
                </c:pt>
                <c:pt idx="641">
                  <c:v>1.951833523877495</c:v>
                </c:pt>
                <c:pt idx="642">
                  <c:v>1.949522388382441</c:v>
                </c:pt>
                <c:pt idx="643">
                  <c:v>1.947157805746322</c:v>
                </c:pt>
                <c:pt idx="644">
                  <c:v>1.944739840795353</c:v>
                </c:pt>
                <c:pt idx="645">
                  <c:v>1.942268559819272</c:v>
                </c:pt>
                <c:pt idx="646">
                  <c:v>1.939744030569491</c:v>
                </c:pt>
                <c:pt idx="647">
                  <c:v>1.937166322257262</c:v>
                </c:pt>
                <c:pt idx="648">
                  <c:v>1.934535505551755</c:v>
                </c:pt>
                <c:pt idx="649">
                  <c:v>1.931851652578135</c:v>
                </c:pt>
                <c:pt idx="650">
                  <c:v>1.929114836915596</c:v>
                </c:pt>
                <c:pt idx="651">
                  <c:v>1.926325133595316</c:v>
                </c:pt>
                <c:pt idx="652">
                  <c:v>1.923482619098422</c:v>
                </c:pt>
                <c:pt idx="653">
                  <c:v>1.920587371353887</c:v>
                </c:pt>
                <c:pt idx="654">
                  <c:v>1.917639469736386</c:v>
                </c:pt>
                <c:pt idx="655">
                  <c:v>1.914638995064134</c:v>
                </c:pt>
                <c:pt idx="656">
                  <c:v>1.91158602959666</c:v>
                </c:pt>
                <c:pt idx="657">
                  <c:v>1.908480657032554</c:v>
                </c:pt>
                <c:pt idx="658">
                  <c:v>1.905322962507173</c:v>
                </c:pt>
                <c:pt idx="659">
                  <c:v>1.902113032590307</c:v>
                </c:pt>
                <c:pt idx="660">
                  <c:v>1.898850955283808</c:v>
                </c:pt>
                <c:pt idx="661">
                  <c:v>1.895536820019171</c:v>
                </c:pt>
                <c:pt idx="662">
                  <c:v>1.892170717655091</c:v>
                </c:pt>
                <c:pt idx="663">
                  <c:v>1.888752740474962</c:v>
                </c:pt>
                <c:pt idx="664">
                  <c:v>1.885282982184357</c:v>
                </c:pt>
                <c:pt idx="665">
                  <c:v>1.881761537908451</c:v>
                </c:pt>
                <c:pt idx="666">
                  <c:v>1.87818850418942</c:v>
                </c:pt>
                <c:pt idx="667">
                  <c:v>1.874563978983784</c:v>
                </c:pt>
                <c:pt idx="668">
                  <c:v>1.870888061659734</c:v>
                </c:pt>
                <c:pt idx="669">
                  <c:v>1.867160852994403</c:v>
                </c:pt>
                <c:pt idx="670">
                  <c:v>1.863382455171098</c:v>
                </c:pt>
                <c:pt idx="671">
                  <c:v>1.859552971776504</c:v>
                </c:pt>
                <c:pt idx="672">
                  <c:v>1.85567250779784</c:v>
                </c:pt>
                <c:pt idx="673">
                  <c:v>1.85174116961999</c:v>
                </c:pt>
                <c:pt idx="674">
                  <c:v>1.847759065022573</c:v>
                </c:pt>
                <c:pt idx="675">
                  <c:v>1.843726303177001</c:v>
                </c:pt>
                <c:pt idx="676">
                  <c:v>1.839642994643476</c:v>
                </c:pt>
                <c:pt idx="677">
                  <c:v>1.835509251367961</c:v>
                </c:pt>
                <c:pt idx="678">
                  <c:v>1.831325186679122</c:v>
                </c:pt>
                <c:pt idx="679">
                  <c:v>1.827090915285202</c:v>
                </c:pt>
                <c:pt idx="680">
                  <c:v>1.822806553270891</c:v>
                </c:pt>
                <c:pt idx="681">
                  <c:v>1.818472218094137</c:v>
                </c:pt>
                <c:pt idx="682">
                  <c:v>1.81408802858293</c:v>
                </c:pt>
                <c:pt idx="683">
                  <c:v>1.80965410493204</c:v>
                </c:pt>
                <c:pt idx="684">
                  <c:v>1.805170568699721</c:v>
                </c:pt>
                <c:pt idx="685">
                  <c:v>1.800637542804387</c:v>
                </c:pt>
                <c:pt idx="686">
                  <c:v>1.796055151521232</c:v>
                </c:pt>
                <c:pt idx="687">
                  <c:v>1.791423520478826</c:v>
                </c:pt>
                <c:pt idx="688">
                  <c:v>1.786742776655676</c:v>
                </c:pt>
                <c:pt idx="689">
                  <c:v>1.782013048376736</c:v>
                </c:pt>
                <c:pt idx="690">
                  <c:v>1.777234465309898</c:v>
                </c:pt>
                <c:pt idx="691">
                  <c:v>1.77240715846243</c:v>
                </c:pt>
                <c:pt idx="692">
                  <c:v>1.767531260177386</c:v>
                </c:pt>
                <c:pt idx="693">
                  <c:v>1.762606904129984</c:v>
                </c:pt>
                <c:pt idx="694">
                  <c:v>1.757634225323931</c:v>
                </c:pt>
                <c:pt idx="695">
                  <c:v>1.752613360087728</c:v>
                </c:pt>
                <c:pt idx="696">
                  <c:v>1.74754444607093</c:v>
                </c:pt>
                <c:pt idx="697">
                  <c:v>1.74242762224038</c:v>
                </c:pt>
                <c:pt idx="698">
                  <c:v>1.737263028876383</c:v>
                </c:pt>
                <c:pt idx="699">
                  <c:v>1.732050807568878</c:v>
                </c:pt>
                <c:pt idx="700">
                  <c:v>1.726791101213543</c:v>
                </c:pt>
                <c:pt idx="701">
                  <c:v>1.721484054007887</c:v>
                </c:pt>
                <c:pt idx="702">
                  <c:v>1.71612981144729</c:v>
                </c:pt>
                <c:pt idx="703">
                  <c:v>1.710728520321014</c:v>
                </c:pt>
                <c:pt idx="704">
                  <c:v>1.705280328708185</c:v>
                </c:pt>
                <c:pt idx="705">
                  <c:v>1.699785385973728</c:v>
                </c:pt>
                <c:pt idx="706">
                  <c:v>1.694243842764275</c:v>
                </c:pt>
                <c:pt idx="707">
                  <c:v>1.68865585100403</c:v>
                </c:pt>
                <c:pt idx="708">
                  <c:v>1.683021563890612</c:v>
                </c:pt>
                <c:pt idx="709">
                  <c:v>1.677341135890848</c:v>
                </c:pt>
                <c:pt idx="710">
                  <c:v>1.671614722736541</c:v>
                </c:pt>
                <c:pt idx="711">
                  <c:v>1.665842481420199</c:v>
                </c:pt>
                <c:pt idx="712">
                  <c:v>1.660024570190735</c:v>
                </c:pt>
                <c:pt idx="713">
                  <c:v>1.654161148549124</c:v>
                </c:pt>
                <c:pt idx="714">
                  <c:v>1.648252377244031</c:v>
                </c:pt>
                <c:pt idx="715">
                  <c:v>1.642298418267408</c:v>
                </c:pt>
                <c:pt idx="716">
                  <c:v>1.636299434850047</c:v>
                </c:pt>
                <c:pt idx="717">
                  <c:v>1.63025559145711</c:v>
                </c:pt>
                <c:pt idx="718">
                  <c:v>1.624167053783612</c:v>
                </c:pt>
                <c:pt idx="719">
                  <c:v>1.618033988749895</c:v>
                </c:pt>
                <c:pt idx="720">
                  <c:v>1.611856564497032</c:v>
                </c:pt>
                <c:pt idx="721">
                  <c:v>1.605634950382229</c:v>
                </c:pt>
                <c:pt idx="722">
                  <c:v>1.59936931697418</c:v>
                </c:pt>
                <c:pt idx="723">
                  <c:v>1.593059836048393</c:v>
                </c:pt>
                <c:pt idx="724">
                  <c:v>1.586706680582471</c:v>
                </c:pt>
                <c:pt idx="725">
                  <c:v>1.580310024751382</c:v>
                </c:pt>
                <c:pt idx="726">
                  <c:v>1.573870043922675</c:v>
                </c:pt>
                <c:pt idx="727">
                  <c:v>1.56738691465168</c:v>
                </c:pt>
                <c:pt idx="728">
                  <c:v>1.56086081467666</c:v>
                </c:pt>
                <c:pt idx="729">
                  <c:v>1.554291922913942</c:v>
                </c:pt>
                <c:pt idx="730">
                  <c:v>1.547680419453012</c:v>
                </c:pt>
                <c:pt idx="731">
                  <c:v>1.541026485551578</c:v>
                </c:pt>
                <c:pt idx="732">
                  <c:v>1.5343303036306</c:v>
                </c:pt>
                <c:pt idx="733">
                  <c:v>1.527592057269283</c:v>
                </c:pt>
                <c:pt idx="734">
                  <c:v>1.520811931200062</c:v>
                </c:pt>
                <c:pt idx="735">
                  <c:v>1.513990111303513</c:v>
                </c:pt>
                <c:pt idx="736">
                  <c:v>1.507126784603276</c:v>
                </c:pt>
                <c:pt idx="737">
                  <c:v>1.50022213926092</c:v>
                </c:pt>
                <c:pt idx="738">
                  <c:v>1.493276364570783</c:v>
                </c:pt>
                <c:pt idx="739">
                  <c:v>1.486289650954789</c:v>
                </c:pt>
                <c:pt idx="740">
                  <c:v>1.47926218995722</c:v>
                </c:pt>
                <c:pt idx="741">
                  <c:v>1.472194174239469</c:v>
                </c:pt>
                <c:pt idx="742">
                  <c:v>1.465085797574758</c:v>
                </c:pt>
                <c:pt idx="743">
                  <c:v>1.457937254842824</c:v>
                </c:pt>
                <c:pt idx="744">
                  <c:v>1.450748742024575</c:v>
                </c:pt>
                <c:pt idx="745">
                  <c:v>1.443520456196725</c:v>
                </c:pt>
                <c:pt idx="746">
                  <c:v>1.436252595526378</c:v>
                </c:pt>
                <c:pt idx="747">
                  <c:v>1.428945359265607</c:v>
                </c:pt>
                <c:pt idx="748">
                  <c:v>1.421598947745984</c:v>
                </c:pt>
                <c:pt idx="749">
                  <c:v>1.414213562373095</c:v>
                </c:pt>
                <c:pt idx="750">
                  <c:v>1.406789405621008</c:v>
                </c:pt>
                <c:pt idx="751">
                  <c:v>1.399326681026731</c:v>
                </c:pt>
                <c:pt idx="752">
                  <c:v>1.391825593184629</c:v>
                </c:pt>
                <c:pt idx="753">
                  <c:v>1.384286347740814</c:v>
                </c:pt>
                <c:pt idx="754">
                  <c:v>1.37670915138751</c:v>
                </c:pt>
                <c:pt idx="755">
                  <c:v>1.369094211857377</c:v>
                </c:pt>
                <c:pt idx="756">
                  <c:v>1.361441737917836</c:v>
                </c:pt>
                <c:pt idx="757">
                  <c:v>1.353751939365322</c:v>
                </c:pt>
                <c:pt idx="758">
                  <c:v>1.346025027019547</c:v>
                </c:pt>
                <c:pt idx="759">
                  <c:v>1.338261212717716</c:v>
                </c:pt>
                <c:pt idx="760">
                  <c:v>1.330460709308722</c:v>
                </c:pt>
                <c:pt idx="761">
                  <c:v>1.322623730647304</c:v>
                </c:pt>
                <c:pt idx="762">
                  <c:v>1.314750491588191</c:v>
                </c:pt>
                <c:pt idx="763">
                  <c:v>1.306841207980211</c:v>
                </c:pt>
                <c:pt idx="764">
                  <c:v>1.298896096660368</c:v>
                </c:pt>
                <c:pt idx="765">
                  <c:v>1.290915375447903</c:v>
                </c:pt>
                <c:pt idx="766">
                  <c:v>1.282899263138316</c:v>
                </c:pt>
                <c:pt idx="767">
                  <c:v>1.27484797949738</c:v>
                </c:pt>
                <c:pt idx="768">
                  <c:v>1.266761745255101</c:v>
                </c:pt>
                <c:pt idx="769">
                  <c:v>1.258640782099673</c:v>
                </c:pt>
                <c:pt idx="770">
                  <c:v>1.25048531267141</c:v>
                </c:pt>
                <c:pt idx="771">
                  <c:v>1.242295560556621</c:v>
                </c:pt>
                <c:pt idx="772">
                  <c:v>1.234071750281497</c:v>
                </c:pt>
                <c:pt idx="773">
                  <c:v>1.225814107305952</c:v>
                </c:pt>
                <c:pt idx="774">
                  <c:v>1.217522858017441</c:v>
                </c:pt>
                <c:pt idx="775">
                  <c:v>1.209198229724751</c:v>
                </c:pt>
                <c:pt idx="776">
                  <c:v>1.200840450651768</c:v>
                </c:pt>
                <c:pt idx="777">
                  <c:v>1.192449749931233</c:v>
                </c:pt>
                <c:pt idx="778">
                  <c:v>1.184026357598439</c:v>
                </c:pt>
                <c:pt idx="779">
                  <c:v>1.175570504584946</c:v>
                </c:pt>
                <c:pt idx="780">
                  <c:v>1.167082422712234</c:v>
                </c:pt>
                <c:pt idx="781">
                  <c:v>1.158562344685357</c:v>
                </c:pt>
                <c:pt idx="782">
                  <c:v>1.150010504086558</c:v>
                </c:pt>
                <c:pt idx="783">
                  <c:v>1.141427135368864</c:v>
                </c:pt>
                <c:pt idx="784">
                  <c:v>1.132812473849666</c:v>
                </c:pt>
                <c:pt idx="785">
                  <c:v>1.124166755704262</c:v>
                </c:pt>
                <c:pt idx="786">
                  <c:v>1.11549021795938</c:v>
                </c:pt>
                <c:pt idx="787">
                  <c:v>1.106783098486688</c:v>
                </c:pt>
                <c:pt idx="788">
                  <c:v>1.098045635996264</c:v>
                </c:pt>
                <c:pt idx="789">
                  <c:v>1.089278070030054</c:v>
                </c:pt>
                <c:pt idx="790">
                  <c:v>1.08048064095531</c:v>
                </c:pt>
                <c:pt idx="791">
                  <c:v>1.071653589957993</c:v>
                </c:pt>
                <c:pt idx="792">
                  <c:v>1.062797159036166</c:v>
                </c:pt>
                <c:pt idx="793">
                  <c:v>1.053911590993356</c:v>
                </c:pt>
                <c:pt idx="794">
                  <c:v>1.0449971294319</c:v>
                </c:pt>
                <c:pt idx="795">
                  <c:v>1.036054018746261</c:v>
                </c:pt>
                <c:pt idx="796">
                  <c:v>1.027082504116342</c:v>
                </c:pt>
                <c:pt idx="797">
                  <c:v>1.018082831500745</c:v>
                </c:pt>
                <c:pt idx="798">
                  <c:v>1.009055247630039</c:v>
                </c:pt>
                <c:pt idx="799">
                  <c:v>0.999999999999999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9353736"/>
        <c:axId val="2129356728"/>
      </c:scatterChart>
      <c:valAx>
        <c:axId val="2129353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9356728"/>
        <c:crosses val="autoZero"/>
        <c:crossBetween val="midCat"/>
      </c:valAx>
      <c:valAx>
        <c:axId val="2129356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29353736"/>
        <c:crosses val="autoZero"/>
        <c:crossBetween val="midCat"/>
      </c:valAx>
      <c:spPr>
        <a:noFill/>
        <a:ln w="18576">
          <a:noFill/>
        </a:ln>
      </c:spPr>
    </c:plotArea>
    <c:plotVisOnly val="1"/>
    <c:dispBlanksAs val="gap"/>
    <c:showDLblsOverMax val="0"/>
  </c:chart>
  <c:spPr>
    <a:noFill/>
    <a:ln w="2322">
      <a:noFill/>
      <a:prstDash val="solid"/>
    </a:ln>
  </c:spPr>
  <c:txPr>
    <a:bodyPr/>
    <a:lstStyle/>
    <a:p>
      <a:pPr>
        <a:defRPr sz="58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4" Type="http://schemas.openxmlformats.org/officeDocument/2006/relationships/image" Target="../media/image74.wmf"/><Relationship Id="rId5" Type="http://schemas.openxmlformats.org/officeDocument/2006/relationships/image" Target="../media/image75.wmf"/><Relationship Id="rId6" Type="http://schemas.openxmlformats.org/officeDocument/2006/relationships/image" Target="../media/image76.wmf"/><Relationship Id="rId7" Type="http://schemas.openxmlformats.org/officeDocument/2006/relationships/image" Target="../media/image77.emf"/><Relationship Id="rId8" Type="http://schemas.openxmlformats.org/officeDocument/2006/relationships/image" Target="../media/image78.wmf"/><Relationship Id="rId9" Type="http://schemas.openxmlformats.org/officeDocument/2006/relationships/image" Target="../media/image79.emf"/><Relationship Id="rId1" Type="http://schemas.openxmlformats.org/officeDocument/2006/relationships/image" Target="../media/image71.emf"/><Relationship Id="rId2" Type="http://schemas.openxmlformats.org/officeDocument/2006/relationships/image" Target="../media/image7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39.emf"/><Relationship Id="rId1" Type="http://schemas.openxmlformats.org/officeDocument/2006/relationships/image" Target="../media/image90.emf"/><Relationship Id="rId2" Type="http://schemas.openxmlformats.org/officeDocument/2006/relationships/image" Target="../media/image9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110F9-89B2-7E49-9B9A-68A2C4965F36}" type="datetimeFigureOut">
              <a:rPr lang="en-US" smtClean="0"/>
              <a:t>4/26/17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6328A-7438-5B4D-949F-B90783765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736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30725-21BA-468C-A90A-1FF0FD00C13D}" type="datetimeFigureOut">
              <a:rPr lang="en-US" smtClean="0"/>
              <a:pPr/>
              <a:t>4/26/17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0919E-08DB-494A-92DE-33D76BF6C8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68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2977" y="4555810"/>
            <a:ext cx="6858000" cy="1696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rgbClr val="006937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 dirty="0" smtClean="0"/>
          </a:p>
        </p:txBody>
      </p:sp>
      <p:sp>
        <p:nvSpPr>
          <p:cNvPr id="7" name="Rectangle 6"/>
          <p:cNvSpPr/>
          <p:nvPr userDrawn="1"/>
        </p:nvSpPr>
        <p:spPr>
          <a:xfrm>
            <a:off x="0" y="-691063"/>
            <a:ext cx="9144000" cy="2587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0000">
                <a:schemeClr val="accent3">
                  <a:lumMod val="75000"/>
                </a:schemeClr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06" y="1911509"/>
            <a:ext cx="7886700" cy="1910532"/>
          </a:xfrm>
        </p:spPr>
        <p:txBody>
          <a:bodyPr wrap="square">
            <a:normAutofit/>
          </a:bodyPr>
          <a:lstStyle>
            <a:lvl1pPr algn="ctr">
              <a:defRPr sz="4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BND-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6" y="97687"/>
            <a:ext cx="1965960" cy="196596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106002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8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4038" y="-20993"/>
            <a:ext cx="7942216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1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4038" y="-20993"/>
            <a:ext cx="9010738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97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08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CA54-E162-4E32-AC2A-E57911F6E5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8606" y="1911509"/>
            <a:ext cx="7886700" cy="1910532"/>
          </a:xfrm>
        </p:spPr>
        <p:txBody>
          <a:bodyPr wrap="square">
            <a:normAutofit/>
          </a:bodyPr>
          <a:lstStyle>
            <a:lvl1pPr algn="ctr">
              <a:defRPr sz="4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SBND-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6" y="97687"/>
            <a:ext cx="1965960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50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CA54-E162-4E32-AC2A-E57911F6E5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8606" y="1911509"/>
            <a:ext cx="7886700" cy="1910532"/>
          </a:xfrm>
        </p:spPr>
        <p:txBody>
          <a:bodyPr wrap="square">
            <a:normAutofit/>
          </a:bodyPr>
          <a:lstStyle>
            <a:lvl1pPr algn="ctr">
              <a:defRPr sz="4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50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9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113966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April 17, 2017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492875"/>
            <a:ext cx="3733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Neutrino Oscillations and Sterile Neutrinos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758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200">
                <a:solidFill>
                  <a:srgbClr val="000090"/>
                </a:solidFill>
                <a:latin typeface="Arial Unicode MS"/>
                <a:cs typeface="Arial Unicode MS"/>
              </a:defRPr>
            </a:lvl1pPr>
            <a:lvl2pPr>
              <a:spcAft>
                <a:spcPts val="600"/>
              </a:spcAft>
              <a:defRPr sz="1600">
                <a:latin typeface="Arial Unicode MS"/>
                <a:cs typeface="Arial Unicode MS"/>
              </a:defRPr>
            </a:lvl2pPr>
            <a:lvl3pPr>
              <a:defRPr sz="1400">
                <a:latin typeface="Arial Unicode MS"/>
                <a:cs typeface="Arial Unicode MS"/>
              </a:defRPr>
            </a:lvl3pPr>
            <a:lvl4pPr>
              <a:defRPr sz="1400">
                <a:latin typeface="Arial Unicode MS"/>
                <a:cs typeface="Arial Unicode MS"/>
              </a:defRPr>
            </a:lvl4pPr>
            <a:lvl5pPr>
              <a:defRPr sz="14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</a:p>
          <a:p>
            <a:pPr lvl="0" eaLnBrk="1" latinLnBrk="0" hangingPunct="1"/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92678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8098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2977" y="4555810"/>
            <a:ext cx="6858000" cy="1696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rgbClr val="800000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 dirty="0" smtClean="0"/>
          </a:p>
        </p:txBody>
      </p:sp>
      <p:sp>
        <p:nvSpPr>
          <p:cNvPr id="7" name="Rectangle 6"/>
          <p:cNvSpPr/>
          <p:nvPr userDrawn="1"/>
        </p:nvSpPr>
        <p:spPr>
          <a:xfrm>
            <a:off x="0" y="-691063"/>
            <a:ext cx="9144000" cy="2587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0000">
                <a:schemeClr val="accent3">
                  <a:lumMod val="75000"/>
                </a:schemeClr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06" y="1911509"/>
            <a:ext cx="7886700" cy="1910532"/>
          </a:xfrm>
        </p:spPr>
        <p:txBody>
          <a:bodyPr wrap="square">
            <a:normAutofit/>
          </a:bodyPr>
          <a:lstStyle>
            <a:lvl1pPr algn="ctr">
              <a:defRPr sz="4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035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17, 2017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Oscillations and Sterile Neutrinos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398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17, 2017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Oscillations and Sterile Neutrinos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3790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17, 2017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Oscillations and Sterile Neutrinos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059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17, 2017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Oscillations and Sterile Neutrinos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848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17, 2017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Oscillations and Sterile Neutrinos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2607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17, 2017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Oscillations and Sterile Neutrinos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464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17, 2017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Oscillations and Sterile Neutrinos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2041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17, 2017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Oscillations and Sterile Neutrinos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745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17, 2017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Oscillations and Sterile Neutrinos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7379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17, 2017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Oscillations and Sterile Neutrinos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12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idx="1" hasCustomPrompt="1"/>
          </p:nvPr>
        </p:nvSpPr>
        <p:spPr>
          <a:xfrm>
            <a:off x="49442" y="1150904"/>
            <a:ext cx="9040102" cy="5221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 i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Placeholder 13"/>
          <p:cNvSpPr>
            <a:spLocks noGrp="1"/>
          </p:cNvSpPr>
          <p:nvPr>
            <p:ph type="title"/>
          </p:nvPr>
        </p:nvSpPr>
        <p:spPr>
          <a:xfrm>
            <a:off x="64038" y="-1"/>
            <a:ext cx="7908612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86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17, 2017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Oscillations and Sterile Neutrinos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8804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200">
                <a:solidFill>
                  <a:srgbClr val="000090"/>
                </a:solidFill>
                <a:latin typeface="Arial Rounded MT Bold"/>
                <a:cs typeface="Arial Rounded MT Bold"/>
              </a:defRPr>
            </a:lvl1pPr>
            <a:lvl2pPr>
              <a:spcAft>
                <a:spcPts val="600"/>
              </a:spcAft>
              <a:defRPr sz="1600">
                <a:latin typeface="Arial Unicode MS"/>
                <a:cs typeface="Arial Unicode MS"/>
              </a:defRPr>
            </a:lvl2pPr>
            <a:lvl3pPr>
              <a:defRPr sz="1400">
                <a:latin typeface="Arial Unicode MS"/>
                <a:cs typeface="Arial Unicode MS"/>
              </a:defRPr>
            </a:lvl3pPr>
            <a:lvl4pPr>
              <a:defRPr sz="1400">
                <a:latin typeface="Arial Unicode MS"/>
                <a:cs typeface="Arial Unicode MS"/>
              </a:defRPr>
            </a:lvl4pPr>
            <a:lvl5pPr>
              <a:defRPr sz="14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</a:p>
          <a:p>
            <a:pPr lvl="0" eaLnBrk="1" latinLnBrk="0" hangingPunct="1"/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8102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200">
                <a:solidFill>
                  <a:srgbClr val="000090"/>
                </a:solidFill>
                <a:latin typeface="Arial Unicode MS"/>
                <a:cs typeface="Arial Unicode MS"/>
              </a:defRPr>
            </a:lvl1pPr>
            <a:lvl2pPr>
              <a:spcAft>
                <a:spcPts val="600"/>
              </a:spcAft>
              <a:defRPr sz="1600">
                <a:latin typeface="Arial Unicode MS"/>
                <a:cs typeface="Arial Unicode MS"/>
              </a:defRPr>
            </a:lvl2pPr>
            <a:lvl3pPr>
              <a:defRPr sz="1400">
                <a:latin typeface="Arial Unicode MS"/>
                <a:cs typeface="Arial Unicode MS"/>
              </a:defRPr>
            </a:lvl3pPr>
            <a:lvl4pPr>
              <a:defRPr sz="1400">
                <a:latin typeface="Arial Unicode MS"/>
                <a:cs typeface="Arial Unicode MS"/>
              </a:defRPr>
            </a:lvl4pPr>
            <a:lvl5pPr>
              <a:defRPr sz="14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</a:p>
          <a:p>
            <a:pPr lvl="0" eaLnBrk="1" latinLnBrk="0" hangingPunct="1"/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124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600">
                <a:solidFill>
                  <a:srgbClr val="000090"/>
                </a:solidFill>
                <a:latin typeface="Arial Rounded MT Bold"/>
                <a:cs typeface="Arial Rounded MT Bold"/>
              </a:defRPr>
            </a:lvl1pPr>
            <a:lvl2pPr>
              <a:spcAft>
                <a:spcPts val="600"/>
              </a:spcAft>
              <a:defRPr sz="2000">
                <a:latin typeface="Arial Unicode MS"/>
                <a:cs typeface="Arial Unicode MS"/>
              </a:defRPr>
            </a:lvl2pPr>
            <a:lvl3pPr>
              <a:defRPr sz="1600">
                <a:latin typeface="Arial Unicode MS"/>
                <a:cs typeface="Arial Unicode MS"/>
              </a:defRPr>
            </a:lvl3pPr>
            <a:lvl4pPr>
              <a:defRPr sz="1600">
                <a:latin typeface="Arial Unicode MS"/>
                <a:cs typeface="Arial Unicode MS"/>
              </a:defRPr>
            </a:lvl4pPr>
            <a:lvl5pPr>
              <a:defRPr sz="16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5591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8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5485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47489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567847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200">
                <a:solidFill>
                  <a:srgbClr val="000090"/>
                </a:solidFill>
                <a:latin typeface="Arial Unicode MS"/>
                <a:cs typeface="Arial Unicode MS"/>
              </a:defRPr>
            </a:lvl1pPr>
            <a:lvl2pPr>
              <a:spcAft>
                <a:spcPts val="600"/>
              </a:spcAft>
              <a:defRPr sz="1600">
                <a:latin typeface="Arial Unicode MS"/>
                <a:cs typeface="Arial Unicode MS"/>
              </a:defRPr>
            </a:lvl2pPr>
            <a:lvl3pPr>
              <a:defRPr sz="1400">
                <a:latin typeface="Arial Unicode MS"/>
                <a:cs typeface="Arial Unicode MS"/>
              </a:defRPr>
            </a:lvl3pPr>
            <a:lvl4pPr>
              <a:defRPr sz="1400">
                <a:latin typeface="Arial Unicode MS"/>
                <a:cs typeface="Arial Unicode MS"/>
              </a:defRPr>
            </a:lvl4pPr>
            <a:lvl5pPr>
              <a:defRPr sz="14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</a:p>
          <a:p>
            <a:pPr lvl="0" eaLnBrk="1" latinLnBrk="0" hangingPunct="1"/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9576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19966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0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idx="1" hasCustomPrompt="1"/>
          </p:nvPr>
        </p:nvSpPr>
        <p:spPr>
          <a:xfrm>
            <a:off x="49442" y="715248"/>
            <a:ext cx="9040102" cy="561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 i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Placeholder 13"/>
          <p:cNvSpPr>
            <a:spLocks noGrp="1"/>
          </p:cNvSpPr>
          <p:nvPr>
            <p:ph type="title"/>
          </p:nvPr>
        </p:nvSpPr>
        <p:spPr>
          <a:xfrm>
            <a:off x="64038" y="-20993"/>
            <a:ext cx="9018122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33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971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6314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282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826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9977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601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5688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428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62378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918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idx="1" hasCustomPrompt="1"/>
          </p:nvPr>
        </p:nvSpPr>
        <p:spPr>
          <a:xfrm>
            <a:off x="49442" y="1150904"/>
            <a:ext cx="9040102" cy="5221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9184" indent="-329184">
              <a:buFont typeface="+mj-lt"/>
              <a:buAutoNum type="arabicPeriod"/>
              <a:defRPr/>
            </a:lvl1pPr>
            <a:lvl3pPr>
              <a:defRPr i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Placeholder 13"/>
          <p:cNvSpPr>
            <a:spLocks noGrp="1"/>
          </p:cNvSpPr>
          <p:nvPr>
            <p:ph type="title"/>
          </p:nvPr>
        </p:nvSpPr>
        <p:spPr>
          <a:xfrm>
            <a:off x="64038" y="-1"/>
            <a:ext cx="7908612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0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idx="1" hasCustomPrompt="1"/>
          </p:nvPr>
        </p:nvSpPr>
        <p:spPr>
          <a:xfrm>
            <a:off x="49442" y="715248"/>
            <a:ext cx="9040102" cy="5649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9184" indent="-329184">
              <a:buFont typeface="+mj-lt"/>
              <a:buAutoNum type="arabicPeriod"/>
              <a:defRPr/>
            </a:lvl1pPr>
            <a:lvl3pPr>
              <a:defRPr i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Placeholder 13"/>
          <p:cNvSpPr>
            <a:spLocks noGrp="1"/>
          </p:cNvSpPr>
          <p:nvPr>
            <p:ph type="title"/>
          </p:nvPr>
        </p:nvSpPr>
        <p:spPr>
          <a:xfrm>
            <a:off x="64038" y="-20993"/>
            <a:ext cx="9010738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2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4038" y="-20993"/>
            <a:ext cx="7942216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228599" y="1120424"/>
            <a:ext cx="4154451" cy="52373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4690871" y="1138712"/>
            <a:ext cx="4165139" cy="52190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8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4038" y="-20993"/>
            <a:ext cx="9018122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228599" y="714303"/>
            <a:ext cx="4154451" cy="56065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4690871" y="717823"/>
            <a:ext cx="4165139" cy="5602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4037" y="-20993"/>
            <a:ext cx="7929765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28600" y="1122184"/>
            <a:ext cx="4199406" cy="52798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697732" y="1140472"/>
            <a:ext cx="4203232" cy="2441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/>
          </p:nvPr>
        </p:nvSpPr>
        <p:spPr>
          <a:xfrm>
            <a:off x="4700015" y="3773944"/>
            <a:ext cx="4200949" cy="26280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4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3" Type="http://schemas.openxmlformats.org/officeDocument/2006/relationships/image" Target="../media/image3.gif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4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13" Type="http://schemas.openxmlformats.org/officeDocument/2006/relationships/image" Target="../media/image3.gif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59" y="6564773"/>
            <a:ext cx="2087605" cy="2486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48707" y="6539381"/>
            <a:ext cx="4851202" cy="284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2841" y="6504631"/>
            <a:ext cx="804964" cy="3242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800000"/>
                </a:solidFill>
              </a:defRPr>
            </a:lvl1pPr>
          </a:lstStyle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4037" y="-20993"/>
            <a:ext cx="9003871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72147" y="850169"/>
            <a:ext cx="8982191" cy="5500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 </a:t>
            </a:r>
          </a:p>
          <a:p>
            <a:pPr lvl="1"/>
            <a:r>
              <a:rPr lang="en-US" dirty="0" smtClean="0"/>
              <a:t>Second level 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9" name="Straight Connector 8"/>
          <p:cNvCxnSpPr>
            <a:cxnSpLocks noChangeShapeType="1"/>
          </p:cNvCxnSpPr>
          <p:nvPr userDrawn="1"/>
        </p:nvCxnSpPr>
        <p:spPr bwMode="auto">
          <a:xfrm>
            <a:off x="0" y="6495677"/>
            <a:ext cx="9144000" cy="0"/>
          </a:xfrm>
          <a:prstGeom prst="line">
            <a:avLst/>
          </a:prstGeom>
          <a:noFill/>
          <a:ln w="38100" cmpd="dbl">
            <a:solidFill>
              <a:srgbClr val="0F0D65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08399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8" r:id="rId2"/>
    <p:sldLayoutId id="2147483665" r:id="rId3"/>
    <p:sldLayoutId id="2147483679" r:id="rId4"/>
    <p:sldLayoutId id="2147483676" r:id="rId5"/>
    <p:sldLayoutId id="2147483680" r:id="rId6"/>
    <p:sldLayoutId id="2147483672" r:id="rId7"/>
    <p:sldLayoutId id="2147483681" r:id="rId8"/>
    <p:sldLayoutId id="2147483673" r:id="rId9"/>
    <p:sldLayoutId id="2147483674" r:id="rId10"/>
    <p:sldLayoutId id="2147483682" r:id="rId11"/>
    <p:sldLayoutId id="2147483684" r:id="rId12"/>
    <p:sldLayoutId id="2147483677" r:id="rId13"/>
    <p:sldLayoutId id="2147483683" r:id="rId14"/>
    <p:sldLayoutId id="2147483726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1E37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7472" marR="0" indent="-347472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600"/>
        </a:spcAft>
        <a:buClrTx/>
        <a:buSzPct val="87000"/>
        <a:buFont typeface="Wingdings" charset="2"/>
        <a:buChar char="q"/>
        <a:tabLst/>
        <a:defRPr sz="2600" b="0" kern="1200">
          <a:solidFill>
            <a:srgbClr val="1E376D"/>
          </a:solidFill>
          <a:latin typeface="+mn-lt"/>
          <a:ea typeface="+mn-ea"/>
          <a:cs typeface="+mn-cs"/>
        </a:defRPr>
      </a:lvl1pPr>
      <a:lvl2pPr marL="694944" marR="0" indent="-265176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600"/>
        </a:spcAft>
        <a:buClrTx/>
        <a:buSzPct val="125000"/>
        <a:buFont typeface="Arial"/>
        <a:buChar char="•"/>
        <a:tabLst/>
        <a:defRPr sz="2000" kern="1200">
          <a:solidFill>
            <a:srgbClr val="006E39"/>
          </a:solidFill>
          <a:latin typeface="+mn-lt"/>
          <a:ea typeface="+mn-ea"/>
          <a:cs typeface="+mn-cs"/>
        </a:defRPr>
      </a:lvl2pPr>
      <a:lvl3pPr marL="950976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600"/>
        </a:spcAft>
        <a:buClrTx/>
        <a:buSzTx/>
        <a:buFont typeface="Arial" panose="020B0604020202020204" pitchFamily="34" charset="0"/>
        <a:buChar char="•"/>
        <a:tabLst/>
        <a:defRPr sz="2000" i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rgbClr val="C00000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rgbClr val="0193C7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fld id="{0490C828-056B-CC4D-816F-142465E0C001}" type="slidenum">
              <a:rPr lang="en-US">
                <a:latin typeface="Franklin Gothic Book"/>
              </a:rPr>
              <a:pPr defTabSz="457200"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0121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17, 2017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9400" y="6492875"/>
            <a:ext cx="373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Oscillations and Sterile Neutrinos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9000" y="6492875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fermilab_logo.gif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77000"/>
            <a:ext cx="381000" cy="381000"/>
          </a:xfrm>
          <a:prstGeom prst="rect">
            <a:avLst/>
          </a:prstGeom>
        </p:spPr>
      </p:pic>
      <p:pic>
        <p:nvPicPr>
          <p:cNvPr id="8" name="Picture 7" descr="fermilab_logo.gif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0" y="64770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9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76200" y="69755"/>
            <a:ext cx="9013372" cy="6693408"/>
          </a:xfrm>
          <a:prstGeom prst="roundRect">
            <a:avLst>
              <a:gd name="adj" fmla="val 87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400" dirty="0">
              <a:ln>
                <a:solidFill>
                  <a:srgbClr val="800000"/>
                </a:solidFill>
              </a:ln>
              <a:solidFill>
                <a:prstClr val="white">
                  <a:lumMod val="95000"/>
                </a:prstClr>
              </a:solidFill>
              <a:latin typeface="Arial Unicode M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fld id="{0490C828-056B-CC4D-816F-142465E0C001}" type="slidenum">
              <a:rPr lang="en-US">
                <a:latin typeface="Franklin Gothic Book"/>
              </a:rPr>
              <a:pPr defTabSz="457200"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30" name="Title Placeholder 29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45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4400" b="1" i="1" kern="1200">
          <a:solidFill>
            <a:schemeClr val="tx1"/>
          </a:solidFill>
          <a:latin typeface="+mj-lt"/>
          <a:ea typeface="+mj-ea"/>
          <a:cs typeface="Abadi MT Condensed Extra Bold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fld id="{0490C828-056B-CC4D-816F-142465E0C001}" type="slidenum">
              <a:rPr lang="en-US">
                <a:latin typeface="Franklin Gothic Book"/>
              </a:rPr>
              <a:pPr defTabSz="457200"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9412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2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9400" y="6492875"/>
            <a:ext cx="373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9000" y="6492875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fermilab_logo.gif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77000"/>
            <a:ext cx="381000" cy="381000"/>
          </a:xfrm>
          <a:prstGeom prst="rect">
            <a:avLst/>
          </a:prstGeom>
        </p:spPr>
      </p:pic>
      <p:pic>
        <p:nvPicPr>
          <p:cNvPr id="8" name="Picture 7" descr="fermilab_logo.gif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0" y="64770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7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4.png"/><Relationship Id="rId3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28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2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30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31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3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jpeg"/><Relationship Id="rId12" Type="http://schemas.openxmlformats.org/officeDocument/2006/relationships/image" Target="../media/image35.png"/><Relationship Id="rId1" Type="http://schemas.microsoft.com/office/2007/relationships/media" Target="file://localhost/Users/dschmitz/Google%20Drive/Talks/Outreach/FermilabPhysicsForEveryone/sounds/440Hz.wav" TargetMode="External"/><Relationship Id="rId2" Type="http://schemas.openxmlformats.org/officeDocument/2006/relationships/audio" Target="file://localhost/Users/dschmitz/Google%20Drive/Talks/Outreach/FermilabPhysicsForEveryone/sounds/440Hz.wav" TargetMode="External"/><Relationship Id="rId3" Type="http://schemas.microsoft.com/office/2007/relationships/media" Target="file://localhost/Users/dschmitz/Google%20Drive/Talks/Outreach/FermilabPhysicsForEveryone/sounds/441Hz.wav" TargetMode="External"/><Relationship Id="rId4" Type="http://schemas.openxmlformats.org/officeDocument/2006/relationships/audio" Target="file://localhost/Users/dschmitz/Google%20Drive/Talks/Outreach/FermilabPhysicsForEveryone/sounds/441Hz.wav" TargetMode="External"/><Relationship Id="rId5" Type="http://schemas.microsoft.com/office/2007/relationships/media" Target="file://localhost/Users/dschmitz/Google%20Drive/Talks/Outreach/FermilabPhysicsForEveryone/sounds/440+441Hz.wav" TargetMode="External"/><Relationship Id="rId6" Type="http://schemas.openxmlformats.org/officeDocument/2006/relationships/audio" Target="file://localhost/Users/dschmitz/Google%20Drive/Talks/Outreach/FermilabPhysicsForEveryone/sounds/440+441Hz.wav" TargetMode="External"/><Relationship Id="rId7" Type="http://schemas.openxmlformats.org/officeDocument/2006/relationships/slideLayout" Target="../slideLayouts/slideLayout35.xml"/><Relationship Id="rId8" Type="http://schemas.openxmlformats.org/officeDocument/2006/relationships/chart" Target="../charts/chart1.xml"/><Relationship Id="rId9" Type="http://schemas.openxmlformats.org/officeDocument/2006/relationships/chart" Target="../charts/chart2.xml"/><Relationship Id="rId10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3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41.emf"/><Relationship Id="rId5" Type="http://schemas.openxmlformats.org/officeDocument/2006/relationships/image" Target="../media/image4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tiff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4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oleObject" Target="../embeddings/oleObject15.bin"/><Relationship Id="rId5" Type="http://schemas.openxmlformats.org/officeDocument/2006/relationships/image" Target="../media/image60.emf"/><Relationship Id="rId6" Type="http://schemas.openxmlformats.org/officeDocument/2006/relationships/image" Target="../media/image62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64.emf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wmf"/><Relationship Id="rId20" Type="http://schemas.openxmlformats.org/officeDocument/2006/relationships/oleObject" Target="../embeddings/oleObject24.bin"/><Relationship Id="rId21" Type="http://schemas.openxmlformats.org/officeDocument/2006/relationships/image" Target="../media/image78.wmf"/><Relationship Id="rId22" Type="http://schemas.openxmlformats.org/officeDocument/2006/relationships/oleObject" Target="../embeddings/oleObject25.bin"/><Relationship Id="rId23" Type="http://schemas.openxmlformats.org/officeDocument/2006/relationships/image" Target="../media/image79.emf"/><Relationship Id="rId24" Type="http://schemas.openxmlformats.org/officeDocument/2006/relationships/image" Target="../media/image81.png"/><Relationship Id="rId25" Type="http://schemas.openxmlformats.org/officeDocument/2006/relationships/image" Target="../media/image70.png"/><Relationship Id="rId10" Type="http://schemas.openxmlformats.org/officeDocument/2006/relationships/oleObject" Target="../embeddings/oleObject19.bin"/><Relationship Id="rId11" Type="http://schemas.openxmlformats.org/officeDocument/2006/relationships/image" Target="../media/image73.wmf"/><Relationship Id="rId12" Type="http://schemas.openxmlformats.org/officeDocument/2006/relationships/oleObject" Target="../embeddings/oleObject20.bin"/><Relationship Id="rId13" Type="http://schemas.openxmlformats.org/officeDocument/2006/relationships/image" Target="../media/image74.wmf"/><Relationship Id="rId14" Type="http://schemas.openxmlformats.org/officeDocument/2006/relationships/oleObject" Target="../embeddings/oleObject21.bin"/><Relationship Id="rId15" Type="http://schemas.openxmlformats.org/officeDocument/2006/relationships/image" Target="../media/image75.wmf"/><Relationship Id="rId16" Type="http://schemas.openxmlformats.org/officeDocument/2006/relationships/oleObject" Target="../embeddings/oleObject22.bin"/><Relationship Id="rId17" Type="http://schemas.openxmlformats.org/officeDocument/2006/relationships/image" Target="../media/image76.wmf"/><Relationship Id="rId18" Type="http://schemas.openxmlformats.org/officeDocument/2006/relationships/oleObject" Target="../embeddings/oleObject23.bin"/><Relationship Id="rId19" Type="http://schemas.openxmlformats.org/officeDocument/2006/relationships/image" Target="../media/image77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45.xml"/><Relationship Id="rId3" Type="http://schemas.openxmlformats.org/officeDocument/2006/relationships/image" Target="../media/image65.jpeg"/><Relationship Id="rId4" Type="http://schemas.openxmlformats.org/officeDocument/2006/relationships/image" Target="../media/image69.png"/><Relationship Id="rId5" Type="http://schemas.openxmlformats.org/officeDocument/2006/relationships/image" Target="../media/image80.png"/><Relationship Id="rId6" Type="http://schemas.openxmlformats.org/officeDocument/2006/relationships/oleObject" Target="../embeddings/oleObject17.bin"/><Relationship Id="rId7" Type="http://schemas.openxmlformats.org/officeDocument/2006/relationships/image" Target="../media/image71.emf"/><Relationship Id="rId8" Type="http://schemas.openxmlformats.org/officeDocument/2006/relationships/oleObject" Target="../embeddings/oleObject18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hyperlink" Target="https://www.youtube.com/watch?v=AYtKcZMJ_4c&amp;feature=youtu.be" TargetMode="External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oleObject" Target="../embeddings/oleObject26.bin"/><Relationship Id="rId5" Type="http://schemas.openxmlformats.org/officeDocument/2006/relationships/image" Target="../media/image90.emf"/><Relationship Id="rId6" Type="http://schemas.openxmlformats.org/officeDocument/2006/relationships/oleObject" Target="../embeddings/oleObject27.bin"/><Relationship Id="rId7" Type="http://schemas.openxmlformats.org/officeDocument/2006/relationships/image" Target="../media/image91.emf"/><Relationship Id="rId8" Type="http://schemas.openxmlformats.org/officeDocument/2006/relationships/oleObject" Target="../embeddings/oleObject28.bin"/><Relationship Id="rId9" Type="http://schemas.openxmlformats.org/officeDocument/2006/relationships/image" Target="../media/image92.emf"/><Relationship Id="rId10" Type="http://schemas.openxmlformats.org/officeDocument/2006/relationships/oleObject" Target="../embeddings/oleObject29.bin"/><Relationship Id="rId11" Type="http://schemas.openxmlformats.org/officeDocument/2006/relationships/image" Target="../media/image3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jpe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4.gif"/><Relationship Id="rId12" Type="http://schemas.openxmlformats.org/officeDocument/2006/relationships/image" Target="../media/image125.jpeg"/><Relationship Id="rId13" Type="http://schemas.openxmlformats.org/officeDocument/2006/relationships/image" Target="../media/image126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5.jpe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jpeg"/><Relationship Id="rId9" Type="http://schemas.openxmlformats.org/officeDocument/2006/relationships/image" Target="../media/image122.png"/><Relationship Id="rId10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emf"/><Relationship Id="rId5" Type="http://schemas.openxmlformats.org/officeDocument/2006/relationships/image" Target="../media/image134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emf"/><Relationship Id="rId5" Type="http://schemas.openxmlformats.org/officeDocument/2006/relationships/image" Target="../media/image145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4" Type="http://schemas.openxmlformats.org/officeDocument/2006/relationships/image" Target="../media/image155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0.png"/><Relationship Id="rId3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4" Type="http://schemas.openxmlformats.org/officeDocument/2006/relationships/image" Target="../media/image16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1.png"/><Relationship Id="rId3" Type="http://schemas.openxmlformats.org/officeDocument/2006/relationships/image" Target="../media/image16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6.png"/><Relationship Id="rId3" Type="http://schemas.openxmlformats.org/officeDocument/2006/relationships/image" Target="../media/image16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1.png"/><Relationship Id="rId3" Type="http://schemas.openxmlformats.org/officeDocument/2006/relationships/image" Target="../media/image16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8.png"/><Relationship Id="rId3" Type="http://schemas.openxmlformats.org/officeDocument/2006/relationships/image" Target="../media/image16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9.tif"/><Relationship Id="rId3" Type="http://schemas.openxmlformats.org/officeDocument/2006/relationships/image" Target="../media/image180.t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82.jpeg"/><Relationship Id="rId5" Type="http://schemas.microsoft.com/office/2007/relationships/hdphoto" Target="../media/hdphoto2.wdp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1.png"/><Relationship Id="rId3" Type="http://schemas.openxmlformats.org/officeDocument/2006/relationships/image" Target="../media/image19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3.png"/><Relationship Id="rId3" Type="http://schemas.openxmlformats.org/officeDocument/2006/relationships/image" Target="../media/image194.png"/></Relationships>
</file>

<file path=ppt/slides/_rels/slide8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1.emf"/><Relationship Id="rId12" Type="http://schemas.openxmlformats.org/officeDocument/2006/relationships/image" Target="../media/image202.emf"/><Relationship Id="rId13" Type="http://schemas.openxmlformats.org/officeDocument/2006/relationships/image" Target="../media/image203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1.xml"/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microsoft.com/office/2007/relationships/hdphoto" Target="../media/hdphoto3.wdp"/><Relationship Id="rId6" Type="http://schemas.openxmlformats.org/officeDocument/2006/relationships/oleObject" Target="../embeddings/oleObject30.bin"/><Relationship Id="rId7" Type="http://schemas.openxmlformats.org/officeDocument/2006/relationships/image" Target="../media/image195.emf"/><Relationship Id="rId8" Type="http://schemas.openxmlformats.org/officeDocument/2006/relationships/image" Target="../media/image198.emf"/><Relationship Id="rId9" Type="http://schemas.openxmlformats.org/officeDocument/2006/relationships/image" Target="../media/image199.emf"/><Relationship Id="rId10" Type="http://schemas.openxmlformats.org/officeDocument/2006/relationships/image" Target="../media/image200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vent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88" y="0"/>
            <a:ext cx="9164005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767" y="138735"/>
            <a:ext cx="3287250" cy="439680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825" y="138738"/>
            <a:ext cx="3073792" cy="243318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Neutrino Oscillations 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and Sterile Neutrinos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62726" y="2581523"/>
            <a:ext cx="2197614" cy="1303037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UChicago SPS</a:t>
            </a:r>
            <a:endParaRPr lang="en-US" sz="2400" dirty="0">
              <a:solidFill>
                <a:srgbClr val="FFFFFF"/>
              </a:solidFill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April 17, 2017</a:t>
            </a:r>
            <a:endParaRPr lang="en-US" sz="2400" dirty="0">
              <a:solidFill>
                <a:srgbClr val="FFFFFF"/>
              </a:solidFill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</a:rPr>
              <a:t>David </a:t>
            </a:r>
            <a:r>
              <a:rPr lang="en-US" sz="2400" dirty="0" smtClean="0">
                <a:solidFill>
                  <a:srgbClr val="FFFFFF"/>
                </a:solidFill>
              </a:rPr>
              <a:t>Schmitz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49" y="4003930"/>
            <a:ext cx="17653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19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10</a:t>
            </a:fld>
            <a:endParaRPr lang="en-US" dirty="0">
              <a:latin typeface="Franklin Gothic Book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are </a:t>
            </a:r>
            <a:r>
              <a:rPr lang="en-US" dirty="0"/>
              <a:t>Neutrino </a:t>
            </a:r>
            <a:r>
              <a:rPr lang="en-US" dirty="0" smtClean="0"/>
              <a:t>Oscillations?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03" y="1058926"/>
            <a:ext cx="3128902" cy="2546977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543118" y="2838952"/>
            <a:ext cx="1417702" cy="450431"/>
          </a:xfrm>
          <a:prstGeom prst="round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/>
          <p:cNvCxnSpPr>
            <a:stCxn id="40" idx="2"/>
          </p:cNvCxnSpPr>
          <p:nvPr/>
        </p:nvCxnSpPr>
        <p:spPr>
          <a:xfrm>
            <a:off x="1251969" y="3289383"/>
            <a:ext cx="0" cy="1314374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244584" y="4581605"/>
            <a:ext cx="922983" cy="1"/>
          </a:xfrm>
          <a:prstGeom prst="line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889484"/>
              </p:ext>
            </p:extLst>
          </p:nvPr>
        </p:nvGraphicFramePr>
        <p:xfrm>
          <a:off x="2312962" y="4293624"/>
          <a:ext cx="4592808" cy="1764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80" name="Equation" r:id="rId4" imgW="1752600" imgH="673100" progId="Equation.3">
                  <p:embed/>
                </p:oleObj>
              </mc:Choice>
              <mc:Fallback>
                <p:oleObj name="Equation" r:id="rId4" imgW="17526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962" y="4293624"/>
                        <a:ext cx="4592808" cy="1764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313916" y="4744229"/>
            <a:ext cx="1724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dirty="0" smtClean="0"/>
              <a:t>lavor </a:t>
            </a:r>
            <a:r>
              <a:rPr lang="en-US" dirty="0"/>
              <a:t>states </a:t>
            </a:r>
          </a:p>
          <a:p>
            <a:pPr algn="ctr"/>
            <a:r>
              <a:rPr lang="en-US" dirty="0"/>
              <a:t>participating in </a:t>
            </a:r>
          </a:p>
          <a:p>
            <a:pPr algn="ctr"/>
            <a:r>
              <a:rPr lang="en-US" dirty="0"/>
              <a:t>standard weak </a:t>
            </a:r>
            <a:r>
              <a:rPr lang="en-US" dirty="0" smtClean="0"/>
              <a:t>interactions</a:t>
            </a:r>
          </a:p>
          <a:p>
            <a:pPr algn="ctr"/>
            <a:r>
              <a:rPr lang="en-US" dirty="0" smtClean="0"/>
              <a:t>(the “flavor basis”)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884017" y="2930301"/>
            <a:ext cx="1729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Neutrino</a:t>
            </a:r>
            <a:r>
              <a:rPr lang="en-US" dirty="0"/>
              <a:t> </a:t>
            </a:r>
            <a:r>
              <a:rPr lang="en-US" dirty="0" smtClean="0"/>
              <a:t>mass states, </a:t>
            </a:r>
            <a:r>
              <a:rPr lang="en-US" i="1" dirty="0" smtClean="0">
                <a:latin typeface="Times"/>
                <a:cs typeface="Times"/>
              </a:rPr>
              <a:t>m</a:t>
            </a:r>
            <a:r>
              <a:rPr lang="en-US" i="1" baseline="-25000" dirty="0" smtClean="0">
                <a:latin typeface="Times"/>
                <a:cs typeface="Times"/>
              </a:rPr>
              <a:t>i</a:t>
            </a:r>
          </a:p>
          <a:p>
            <a:pPr algn="ctr"/>
            <a:r>
              <a:rPr lang="en-US" dirty="0"/>
              <a:t>(the </a:t>
            </a:r>
            <a:r>
              <a:rPr lang="en-US" dirty="0" smtClean="0"/>
              <a:t>“mass </a:t>
            </a:r>
            <a:r>
              <a:rPr lang="en-US" dirty="0"/>
              <a:t>basis”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7067152" y="4549462"/>
            <a:ext cx="681369" cy="0"/>
          </a:xfrm>
          <a:prstGeom prst="straightConnector1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789057" y="3635926"/>
            <a:ext cx="0" cy="556195"/>
          </a:xfrm>
          <a:prstGeom prst="straightConnector1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598231" y="3129092"/>
            <a:ext cx="2445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/>
              <a:t>Neutrino </a:t>
            </a:r>
            <a:r>
              <a:rPr lang="en-US" sz="2000" u="sng" dirty="0"/>
              <a:t>Mixing Matrix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7722724" y="3905897"/>
            <a:ext cx="0" cy="658165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4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>
                <a:latin typeface="Franklin Gothic Book"/>
              </a:rPr>
              <a:pPr/>
              <a:t>11</a:t>
            </a:fld>
            <a:endParaRPr lang="en-US" dirty="0">
              <a:latin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924" y="1239362"/>
            <a:ext cx="5029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2400"/>
              </a:spcAft>
            </a:pPr>
            <a:r>
              <a:rPr lang="en-US" sz="2800" dirty="0" smtClean="0">
                <a:solidFill>
                  <a:srgbClr val="C0482C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 smtClean="0">
                <a:solidFill>
                  <a:srgbClr val="C0482C"/>
                </a:solidFill>
                <a:latin typeface="Apple Casual"/>
                <a:cs typeface="Apple Casual"/>
              </a:rPr>
              <a:t>e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, </a:t>
            </a:r>
            <a:r>
              <a:rPr lang="en-US" sz="2800" dirty="0">
                <a:solidFill>
                  <a:srgbClr val="C0482C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C0482C"/>
                </a:solidFill>
                <a:latin typeface="Symbol" charset="2"/>
                <a:cs typeface="Symbol" charset="2"/>
              </a:rPr>
              <a:t>m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 and </a:t>
            </a:r>
            <a:r>
              <a:rPr lang="en-US" sz="2800" dirty="0">
                <a:solidFill>
                  <a:srgbClr val="C0482C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C0482C"/>
                </a:solidFill>
                <a:latin typeface="Symbol" charset="2"/>
                <a:cs typeface="Symbol" charset="2"/>
              </a:rPr>
              <a:t>t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 </a:t>
            </a: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are neutrinos of distinct flavor</a:t>
            </a:r>
          </a:p>
          <a:p>
            <a:pPr algn="ctr" defTabSz="457200"/>
            <a:r>
              <a:rPr lang="en-US" sz="2800" dirty="0" smtClean="0">
                <a:solidFill>
                  <a:prstClr val="black"/>
                </a:solidFill>
                <a:latin typeface="Apple Casual"/>
                <a:cs typeface="Apple Casual"/>
              </a:rPr>
              <a:t>but this is </a:t>
            </a:r>
            <a:r>
              <a:rPr lang="en-US" sz="2800" dirty="0">
                <a:solidFill>
                  <a:prstClr val="black"/>
                </a:solidFill>
                <a:latin typeface="Apple Casual"/>
                <a:cs typeface="Apple Casual"/>
              </a:rPr>
              <a:t>not the </a:t>
            </a:r>
          </a:p>
          <a:p>
            <a:pPr algn="ctr" defTabSz="4572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Apple Casual"/>
                <a:cs typeface="Apple Casual"/>
              </a:rPr>
              <a:t>only way to think of neutrino ‘particles’</a:t>
            </a:r>
          </a:p>
          <a:p>
            <a:pPr algn="ctr" defTabSz="457200">
              <a:spcAft>
                <a:spcPts val="4200"/>
              </a:spcAft>
            </a:pP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We 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can also think of </a:t>
            </a: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neutrinos of 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definite </a:t>
            </a: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mass</a:t>
            </a:r>
          </a:p>
          <a:p>
            <a:pPr algn="ctr" defTabSz="457200">
              <a:spcAft>
                <a:spcPts val="4200"/>
              </a:spcAft>
            </a:pP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So 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which is the right view</a:t>
            </a: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?Answer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Apple Casual"/>
                <a:cs typeface="Apple Casual"/>
              </a:rPr>
              <a:t>BOTH!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464865" y="1041020"/>
            <a:ext cx="3526735" cy="5364480"/>
            <a:chOff x="5464865" y="502920"/>
            <a:chExt cx="3526735" cy="5364480"/>
          </a:xfrm>
        </p:grpSpPr>
        <p:grpSp>
          <p:nvGrpSpPr>
            <p:cNvPr id="50" name="Group 49"/>
            <p:cNvGrpSpPr/>
            <p:nvPr/>
          </p:nvGrpSpPr>
          <p:grpSpPr>
            <a:xfrm>
              <a:off x="5464865" y="502920"/>
              <a:ext cx="3526735" cy="5364480"/>
              <a:chOff x="5464865" y="502920"/>
              <a:chExt cx="3526735" cy="5364480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5464865" y="502920"/>
                <a:ext cx="3526735" cy="5364480"/>
                <a:chOff x="5464865" y="502920"/>
                <a:chExt cx="3526735" cy="5364480"/>
              </a:xfrm>
            </p:grpSpPr>
            <p:pic>
              <p:nvPicPr>
                <p:cNvPr id="40" name="Picture 39" descr="MathWarehouse-pie_electron.png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5464865" y="502920"/>
                  <a:ext cx="1774135" cy="1738529"/>
                </a:xfrm>
                <a:prstGeom prst="rect">
                  <a:avLst/>
                </a:prstGeom>
              </p:spPr>
            </p:pic>
            <p:grpSp>
              <p:nvGrpSpPr>
                <p:cNvPr id="43" name="Group 42"/>
                <p:cNvGrpSpPr/>
                <p:nvPr/>
              </p:nvGrpSpPr>
              <p:grpSpPr>
                <a:xfrm>
                  <a:off x="5617265" y="4038600"/>
                  <a:ext cx="3221935" cy="1828800"/>
                  <a:chOff x="5464864" y="3962400"/>
                  <a:chExt cx="3221935" cy="1828800"/>
                </a:xfrm>
              </p:grpSpPr>
              <p:sp>
                <p:nvSpPr>
                  <p:cNvPr id="17" name="Rectangle 16"/>
                  <p:cNvSpPr/>
                  <p:nvPr/>
                </p:nvSpPr>
                <p:spPr>
                  <a:xfrm>
                    <a:off x="5464864" y="3962400"/>
                    <a:ext cx="3221935" cy="1828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dirty="0">
                      <a:solidFill>
                        <a:prstClr val="black"/>
                      </a:solidFill>
                      <a:latin typeface="Perpetua"/>
                    </a:endParaRPr>
                  </a:p>
                </p:txBody>
              </p:sp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5568176" y="3962400"/>
                    <a:ext cx="2966224" cy="1676400"/>
                    <a:chOff x="5644376" y="4267200"/>
                    <a:chExt cx="2966224" cy="1676400"/>
                  </a:xfrm>
                </p:grpSpPr>
                <p:grpSp>
                  <p:nvGrpSpPr>
                    <p:cNvPr id="38" name="Group 37"/>
                    <p:cNvGrpSpPr/>
                    <p:nvPr/>
                  </p:nvGrpSpPr>
                  <p:grpSpPr>
                    <a:xfrm>
                      <a:off x="5644376" y="4328372"/>
                      <a:ext cx="2966224" cy="1615228"/>
                      <a:chOff x="5334000" y="4328372"/>
                      <a:chExt cx="2966224" cy="1615228"/>
                    </a:xfrm>
                  </p:grpSpPr>
                  <p:grpSp>
                    <p:nvGrpSpPr>
                      <p:cNvPr id="31" name="Group 30"/>
                      <p:cNvGrpSpPr/>
                      <p:nvPr/>
                    </p:nvGrpSpPr>
                    <p:grpSpPr>
                      <a:xfrm>
                        <a:off x="5334000" y="4328372"/>
                        <a:ext cx="2966224" cy="1615228"/>
                        <a:chOff x="5720576" y="4023572"/>
                        <a:chExt cx="2966224" cy="1615228"/>
                      </a:xfrm>
                    </p:grpSpPr>
                    <p:pic>
                      <p:nvPicPr>
                        <p:cNvPr id="7" name="Picture 6" descr="pie-chart.jp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>
                        <a:xfrm>
                          <a:off x="5720576" y="4023572"/>
                          <a:ext cx="2966224" cy="1615228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8" name="TextBox 7"/>
                        <p:cNvSpPr txBox="1"/>
                        <p:nvPr/>
                      </p:nvSpPr>
                      <p:spPr>
                        <a:xfrm>
                          <a:off x="5892292" y="4023572"/>
                          <a:ext cx="382925" cy="36933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Symbol" charset="2"/>
                              <a:cs typeface="Symbol" charset="2"/>
                            </a:rPr>
                            <a:t>n</a:t>
                          </a:r>
                          <a:r>
                            <a:rPr lang="en-US" baseline="-25000" dirty="0">
                              <a:solidFill>
                                <a:srgbClr val="000000"/>
                              </a:solidFill>
                              <a:latin typeface="Perpetua"/>
                            </a:rPr>
                            <a:t>1</a:t>
                          </a:r>
                        </a:p>
                      </p:txBody>
                    </p:sp>
                    <p:sp>
                      <p:nvSpPr>
                        <p:cNvPr id="9" name="TextBox 8"/>
                        <p:cNvSpPr txBox="1"/>
                        <p:nvPr/>
                      </p:nvSpPr>
                      <p:spPr>
                        <a:xfrm>
                          <a:off x="5981700" y="4429972"/>
                          <a:ext cx="382925" cy="36933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Symbol" charset="2"/>
                              <a:cs typeface="Symbol" charset="2"/>
                            </a:rPr>
                            <a:t>n</a:t>
                          </a:r>
                          <a:r>
                            <a:rPr lang="en-US" baseline="-25000" dirty="0">
                              <a:solidFill>
                                <a:srgbClr val="000000"/>
                              </a:solidFill>
                              <a:latin typeface="Perpetua"/>
                            </a:rPr>
                            <a:t>1</a:t>
                          </a:r>
                        </a:p>
                      </p:txBody>
                    </p:sp>
                    <p:sp>
                      <p:nvSpPr>
                        <p:cNvPr id="10" name="TextBox 9"/>
                        <p:cNvSpPr txBox="1"/>
                        <p:nvPr/>
                      </p:nvSpPr>
                      <p:spPr>
                        <a:xfrm>
                          <a:off x="6388100" y="4023572"/>
                          <a:ext cx="382925" cy="36933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Symbol" charset="2"/>
                              <a:cs typeface="Symbol" charset="2"/>
                            </a:rPr>
                            <a:t>n</a:t>
                          </a:r>
                          <a:r>
                            <a:rPr lang="en-US" baseline="-25000" dirty="0">
                              <a:solidFill>
                                <a:srgbClr val="000000"/>
                              </a:solidFill>
                              <a:latin typeface="Perpetua"/>
                            </a:rPr>
                            <a:t>2</a:t>
                          </a:r>
                        </a:p>
                      </p:txBody>
                    </p:sp>
                    <p:sp>
                      <p:nvSpPr>
                        <p:cNvPr id="11" name="TextBox 10"/>
                        <p:cNvSpPr txBox="1"/>
                        <p:nvPr/>
                      </p:nvSpPr>
                      <p:spPr>
                        <a:xfrm>
                          <a:off x="5981700" y="4777105"/>
                          <a:ext cx="382925" cy="36933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Symbol" charset="2"/>
                              <a:cs typeface="Symbol" charset="2"/>
                            </a:rPr>
                            <a:t>n</a:t>
                          </a:r>
                          <a:r>
                            <a:rPr lang="en-US" baseline="-25000" dirty="0">
                              <a:solidFill>
                                <a:srgbClr val="000000"/>
                              </a:solidFill>
                              <a:latin typeface="Perpetua"/>
                            </a:rPr>
                            <a:t>2</a:t>
                          </a:r>
                        </a:p>
                      </p:txBody>
                    </p:sp>
                    <p:sp>
                      <p:nvSpPr>
                        <p:cNvPr id="13" name="Rectangle 12"/>
                        <p:cNvSpPr/>
                        <p:nvPr/>
                      </p:nvSpPr>
                      <p:spPr>
                        <a:xfrm>
                          <a:off x="6892036" y="4148667"/>
                          <a:ext cx="340378" cy="2032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dirty="0">
                            <a:solidFill>
                              <a:srgbClr val="000000"/>
                            </a:solidFill>
                            <a:latin typeface="Perpetua"/>
                          </a:endParaRPr>
                        </a:p>
                      </p:txBody>
                    </p:sp>
                    <p:sp>
                      <p:nvSpPr>
                        <p:cNvPr id="12" name="TextBox 11"/>
                        <p:cNvSpPr txBox="1"/>
                        <p:nvPr/>
                      </p:nvSpPr>
                      <p:spPr>
                        <a:xfrm>
                          <a:off x="6892036" y="4023572"/>
                          <a:ext cx="382925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Symbol" charset="2"/>
                              <a:cs typeface="Symbol" charset="2"/>
                            </a:rPr>
                            <a:t>n</a:t>
                          </a:r>
                          <a:r>
                            <a:rPr lang="en-US" baseline="-25000" dirty="0">
                              <a:solidFill>
                                <a:srgbClr val="000000"/>
                              </a:solidFill>
                              <a:latin typeface="Perpetua"/>
                            </a:rPr>
                            <a:t>3</a:t>
                          </a:r>
                        </a:p>
                      </p:txBody>
                    </p:sp>
                    <p:sp>
                      <p:nvSpPr>
                        <p:cNvPr id="14" name="TextBox 13"/>
                        <p:cNvSpPr txBox="1"/>
                        <p:nvPr/>
                      </p:nvSpPr>
                      <p:spPr>
                        <a:xfrm>
                          <a:off x="5981700" y="5164667"/>
                          <a:ext cx="382925" cy="36933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Symbol" charset="2"/>
                              <a:cs typeface="Symbol" charset="2"/>
                            </a:rPr>
                            <a:t>n</a:t>
                          </a:r>
                          <a:r>
                            <a:rPr lang="en-US" baseline="-25000" dirty="0">
                              <a:solidFill>
                                <a:srgbClr val="000000"/>
                              </a:solidFill>
                              <a:latin typeface="Perpetua"/>
                            </a:rPr>
                            <a:t>3</a:t>
                          </a:r>
                        </a:p>
                      </p:txBody>
                    </p:sp>
                    <p:sp>
                      <p:nvSpPr>
                        <p:cNvPr id="15" name="Rectangle 14"/>
                        <p:cNvSpPr/>
                        <p:nvPr/>
                      </p:nvSpPr>
                      <p:spPr>
                        <a:xfrm>
                          <a:off x="5778500" y="4758267"/>
                          <a:ext cx="262835" cy="7346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dirty="0">
                            <a:solidFill>
                              <a:srgbClr val="000000"/>
                            </a:solidFill>
                            <a:latin typeface="Perpetua"/>
                          </a:endParaRPr>
                        </a:p>
                      </p:txBody>
                    </p:sp>
                    <p:sp>
                      <p:nvSpPr>
                        <p:cNvPr id="29" name="Rectangle 28"/>
                        <p:cNvSpPr/>
                        <p:nvPr/>
                      </p:nvSpPr>
                      <p:spPr>
                        <a:xfrm>
                          <a:off x="6705600" y="4023572"/>
                          <a:ext cx="1153775" cy="1250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dirty="0">
                            <a:solidFill>
                              <a:prstClr val="white"/>
                            </a:solidFill>
                            <a:latin typeface="Perpetua"/>
                          </a:endParaRPr>
                        </a:p>
                      </p:txBody>
                    </p:sp>
                    <p:sp>
                      <p:nvSpPr>
                        <p:cNvPr id="30" name="Rectangle 29"/>
                        <p:cNvSpPr/>
                        <p:nvPr/>
                      </p:nvSpPr>
                      <p:spPr>
                        <a:xfrm>
                          <a:off x="7228225" y="4114800"/>
                          <a:ext cx="1153775" cy="1250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dirty="0">
                            <a:solidFill>
                              <a:prstClr val="white"/>
                            </a:solidFill>
                            <a:latin typeface="Perpetua"/>
                          </a:endParaRPr>
                        </a:p>
                      </p:txBody>
                    </p:sp>
                  </p:grpSp>
                  <p:cxnSp>
                    <p:nvCxnSpPr>
                      <p:cNvPr id="33" name="Straight Connector 32"/>
                      <p:cNvCxnSpPr/>
                      <p:nvPr/>
                    </p:nvCxnSpPr>
                    <p:spPr>
                      <a:xfrm rot="5400000">
                        <a:off x="6328791" y="4526280"/>
                        <a:ext cx="109728" cy="1588"/>
                      </a:xfrm>
                      <a:prstGeom prst="line">
                        <a:avLst/>
                      </a:prstGeom>
                      <a:ln w="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Straight Connector 33"/>
                      <p:cNvCxnSpPr/>
                      <p:nvPr/>
                    </p:nvCxnSpPr>
                    <p:spPr>
                      <a:xfrm rot="5400000">
                        <a:off x="5831344" y="4516342"/>
                        <a:ext cx="109728" cy="1588"/>
                      </a:xfrm>
                      <a:prstGeom prst="line">
                        <a:avLst/>
                      </a:prstGeom>
                      <a:ln w="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" name="Straight Connector 34"/>
                      <p:cNvCxnSpPr/>
                      <p:nvPr/>
                    </p:nvCxnSpPr>
                    <p:spPr>
                      <a:xfrm rot="5400000">
                        <a:off x="5337568" y="4516342"/>
                        <a:ext cx="109728" cy="1588"/>
                      </a:xfrm>
                      <a:prstGeom prst="line">
                        <a:avLst/>
                      </a:prstGeom>
                      <a:ln w="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9" name="Rectangle 38"/>
                    <p:cNvSpPr/>
                    <p:nvPr/>
                  </p:nvSpPr>
                  <p:spPr>
                    <a:xfrm>
                      <a:off x="6311900" y="4267200"/>
                      <a:ext cx="1841500" cy="912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/>
                      <a:endParaRPr lang="en-US" dirty="0">
                        <a:solidFill>
                          <a:prstClr val="white"/>
                        </a:solidFill>
                        <a:latin typeface="Perpetua"/>
                      </a:endParaRPr>
                    </a:p>
                  </p:txBody>
                </p:sp>
                <p:sp>
                  <p:nvSpPr>
                    <p:cNvPr id="41" name="Rectangle 40"/>
                    <p:cNvSpPr/>
                    <p:nvPr/>
                  </p:nvSpPr>
                  <p:spPr>
                    <a:xfrm>
                      <a:off x="6693408" y="4471416"/>
                      <a:ext cx="109728" cy="109728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/>
                      <a:endParaRPr lang="en-US" dirty="0">
                        <a:solidFill>
                          <a:prstClr val="white"/>
                        </a:solidFill>
                        <a:latin typeface="Perpetua"/>
                      </a:endParaRPr>
                    </a:p>
                  </p:txBody>
                </p:sp>
              </p:grpSp>
            </p:grpSp>
            <p:pic>
              <p:nvPicPr>
                <p:cNvPr id="44" name="Picture 43" descr="MathWarehouse-pie_muon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7095202" y="502920"/>
                  <a:ext cx="1896398" cy="1814729"/>
                </a:xfrm>
                <a:prstGeom prst="rect">
                  <a:avLst/>
                </a:prstGeom>
              </p:spPr>
            </p:pic>
            <p:pic>
              <p:nvPicPr>
                <p:cNvPr id="45" name="Picture 44" descr="MathWarehouse-pie_tau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248400" y="2142744"/>
                  <a:ext cx="1722391" cy="1819656"/>
                </a:xfrm>
                <a:prstGeom prst="rect">
                  <a:avLst/>
                </a:prstGeom>
              </p:spPr>
            </p:pic>
          </p:grpSp>
          <p:sp>
            <p:nvSpPr>
              <p:cNvPr id="47" name="TextBox 46"/>
              <p:cNvSpPr txBox="1"/>
              <p:nvPr/>
            </p:nvSpPr>
            <p:spPr>
              <a:xfrm>
                <a:off x="5943600" y="762000"/>
                <a:ext cx="825609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60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n</a:t>
                </a:r>
                <a:r>
                  <a:rPr lang="en-US" sz="6000" baseline="-25000" dirty="0">
                    <a:solidFill>
                      <a:prstClr val="black"/>
                    </a:solidFill>
                    <a:latin typeface="Apple Casual"/>
                    <a:cs typeface="Apple Casual"/>
                  </a:rPr>
                  <a:t>e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696200" y="762000"/>
                <a:ext cx="8810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60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n</a:t>
                </a:r>
                <a:r>
                  <a:rPr lang="en-US" sz="6000" baseline="-250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m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781800" y="2438400"/>
                <a:ext cx="810714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60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n</a:t>
                </a:r>
                <a:r>
                  <a:rPr lang="en-US" sz="6000" baseline="-250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t</a:t>
                </a: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8412480" y="4506172"/>
              <a:ext cx="304800" cy="1208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Perpetua"/>
              </a:endParaRPr>
            </a:p>
          </p:txBody>
        </p:sp>
      </p:grpSp>
      <p:sp>
        <p:nvSpPr>
          <p:cNvPr id="51" name="Title 4"/>
          <p:cNvSpPr txBox="1">
            <a:spLocks/>
          </p:cNvSpPr>
          <p:nvPr/>
        </p:nvSpPr>
        <p:spPr>
          <a:xfrm>
            <a:off x="381000" y="117516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400" b="1" i="1" kern="1200">
                <a:solidFill>
                  <a:schemeClr val="tx1"/>
                </a:solidFill>
                <a:latin typeface="+mj-lt"/>
                <a:ea typeface="+mj-ea"/>
                <a:cs typeface="Abadi MT Condensed Extra Bold"/>
              </a:defRPr>
            </a:lvl1pPr>
          </a:lstStyle>
          <a:p>
            <a:pPr defTabSz="457200"/>
            <a:r>
              <a:rPr lang="en-US" dirty="0" smtClean="0">
                <a:solidFill>
                  <a:prstClr val="black"/>
                </a:solidFill>
                <a:latin typeface="Franklin Gothic Book"/>
              </a:rPr>
              <a:t>Flavor        Mass</a:t>
            </a:r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52" name="Left-Right Arrow 51"/>
          <p:cNvSpPr/>
          <p:nvPr/>
        </p:nvSpPr>
        <p:spPr>
          <a:xfrm>
            <a:off x="4251960" y="457200"/>
            <a:ext cx="674687" cy="18288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319143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12</a:t>
            </a:fld>
            <a:endParaRPr lang="en-US" dirty="0">
              <a:latin typeface="Franklin Gothic Book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/>
              <a:t>What is Neutrino Flavor?</a:t>
            </a:r>
          </a:p>
        </p:txBody>
      </p:sp>
      <p:sp>
        <p:nvSpPr>
          <p:cNvPr id="9" name="Rectangle 8"/>
          <p:cNvSpPr/>
          <p:nvPr/>
        </p:nvSpPr>
        <p:spPr>
          <a:xfrm>
            <a:off x="851677" y="1752600"/>
            <a:ext cx="1143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08877" y="1447800"/>
            <a:ext cx="979714" cy="685800"/>
          </a:xfrm>
          <a:prstGeom prst="straightConnector1">
            <a:avLst/>
          </a:prstGeom>
          <a:ln w="44450">
            <a:solidFill>
              <a:schemeClr val="accent3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08877" y="2133600"/>
            <a:ext cx="1036320" cy="1588"/>
          </a:xfrm>
          <a:prstGeom prst="straightConnector1">
            <a:avLst/>
          </a:prstGeom>
          <a:ln w="44450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2200" y="1973759"/>
            <a:ext cx="715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400" dirty="0" smtClean="0">
                <a:solidFill>
                  <a:srgbClr val="D34817"/>
                </a:solidFill>
                <a:latin typeface="Symbol" charset="2"/>
                <a:cs typeface="Symbol" charset="2"/>
              </a:rPr>
              <a:t>n</a:t>
            </a:r>
            <a:r>
              <a:rPr lang="en-US" sz="4400" baseline="-25000" dirty="0" smtClean="0">
                <a:solidFill>
                  <a:srgbClr val="D34817"/>
                </a:solidFill>
                <a:latin typeface="Symbol" charset="2"/>
                <a:cs typeface="Symbol" charset="2"/>
              </a:rPr>
              <a:t>a</a:t>
            </a:r>
            <a:endParaRPr lang="en-US" sz="4400" baseline="-25000" dirty="0">
              <a:solidFill>
                <a:srgbClr val="D34817"/>
              </a:solidFill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8867" y="914400"/>
            <a:ext cx="731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400" dirty="0" smtClean="0">
                <a:solidFill>
                  <a:srgbClr val="A28E6A"/>
                </a:solidFill>
                <a:latin typeface="SchoolHouse Cursive B"/>
                <a:cs typeface="SchoolHouse Cursive B"/>
              </a:rPr>
              <a:t>l</a:t>
            </a:r>
            <a:r>
              <a:rPr lang="en-US" sz="4400" baseline="-25000" dirty="0" smtClean="0">
                <a:solidFill>
                  <a:srgbClr val="A28E6A"/>
                </a:solidFill>
                <a:latin typeface="Symbol" charset="2"/>
                <a:cs typeface="Symbol" charset="2"/>
              </a:rPr>
              <a:t>a</a:t>
            </a:r>
            <a:endParaRPr lang="en-US" sz="4400" baseline="-25000" dirty="0">
              <a:solidFill>
                <a:srgbClr val="A28E6A"/>
              </a:solidFill>
              <a:latin typeface="Symbol" charset="2"/>
              <a:cs typeface="Symbol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9277" y="3224736"/>
            <a:ext cx="3415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Perpetua"/>
              </a:rPr>
              <a:t>The neutrino of flavor </a:t>
            </a: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>
                <a:solidFill>
                  <a:prstClr val="black"/>
                </a:solidFill>
                <a:latin typeface="Perpetua"/>
              </a:rPr>
              <a:t> is the one created </a:t>
            </a:r>
            <a:r>
              <a:rPr lang="en-US" sz="2400" dirty="0" smtClean="0">
                <a:solidFill>
                  <a:prstClr val="black"/>
                </a:solidFill>
                <a:latin typeface="Perpetua"/>
              </a:rPr>
              <a:t>together </a:t>
            </a:r>
            <a:r>
              <a:rPr lang="en-US" sz="2400" dirty="0">
                <a:solidFill>
                  <a:prstClr val="black"/>
                </a:solidFill>
                <a:latin typeface="Perpetua"/>
              </a:rPr>
              <a:t>with the charged lepton of flavor </a:t>
            </a: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400800" y="914400"/>
            <a:ext cx="2158847" cy="1676400"/>
            <a:chOff x="6553200" y="685800"/>
            <a:chExt cx="2158847" cy="1676400"/>
          </a:xfrm>
        </p:grpSpPr>
        <p:sp>
          <p:nvSpPr>
            <p:cNvPr id="15" name="Rectangle 14"/>
            <p:cNvSpPr/>
            <p:nvPr/>
          </p:nvSpPr>
          <p:spPr>
            <a:xfrm>
              <a:off x="6553200" y="1524000"/>
              <a:ext cx="1143000" cy="838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Perpetua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010400" y="12192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980390" y="685800"/>
              <a:ext cx="7316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 smtClean="0">
                  <a:solidFill>
                    <a:srgbClr val="A28E6A"/>
                  </a:solidFill>
                  <a:latin typeface="SchoolHouse Cursive B"/>
                  <a:cs typeface="SchoolHouse Cursive B"/>
                </a:rPr>
                <a:t>l</a:t>
              </a:r>
              <a:r>
                <a:rPr lang="en-US" sz="4400" baseline="-25000" dirty="0" smtClean="0">
                  <a:solidFill>
                    <a:srgbClr val="A28E6A"/>
                  </a:solidFill>
                  <a:latin typeface="Symbol" charset="2"/>
                  <a:cs typeface="Symbol" charset="2"/>
                </a:rPr>
                <a:t>a</a:t>
              </a:r>
              <a:endParaRPr lang="en-US" sz="4400" baseline="-25000" dirty="0">
                <a:solidFill>
                  <a:srgbClr val="A28E6A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8591" y="1973759"/>
            <a:ext cx="4615129" cy="769441"/>
            <a:chOff x="2440991" y="1745159"/>
            <a:chExt cx="4615129" cy="769441"/>
          </a:xfrm>
        </p:grpSpPr>
        <p:sp>
          <p:nvSpPr>
            <p:cNvPr id="19" name="TextBox 18"/>
            <p:cNvSpPr txBox="1"/>
            <p:nvPr/>
          </p:nvSpPr>
          <p:spPr>
            <a:xfrm>
              <a:off x="5715000" y="1745159"/>
              <a:ext cx="715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 smtClean="0">
                  <a:solidFill>
                    <a:srgbClr val="D34817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 smtClean="0">
                  <a:solidFill>
                    <a:srgbClr val="D34817"/>
                  </a:solidFill>
                  <a:latin typeface="Symbol" charset="2"/>
                  <a:cs typeface="Symbol" charset="2"/>
                </a:rPr>
                <a:t>a</a:t>
              </a:r>
              <a:endParaRPr lang="en-US" sz="4400" baseline="-25000" dirty="0">
                <a:solidFill>
                  <a:srgbClr val="D34817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440991" y="1906588"/>
              <a:ext cx="4615129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953000" y="3224736"/>
            <a:ext cx="3415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Perpetua"/>
              </a:rPr>
              <a:t>And which creates a charged lepton of flavor </a:t>
            </a: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>
                <a:solidFill>
                  <a:prstClr val="black"/>
                </a:solidFill>
                <a:latin typeface="Perpetua"/>
              </a:rPr>
              <a:t> when it undergoes a charged-current interaction</a:t>
            </a:r>
            <a:endParaRPr lang="en-US" sz="24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64732" y="4799504"/>
            <a:ext cx="7935910" cy="1676400"/>
            <a:chOff x="914400" y="3657600"/>
            <a:chExt cx="7935910" cy="1676400"/>
          </a:xfrm>
        </p:grpSpPr>
        <p:sp>
          <p:nvSpPr>
            <p:cNvPr id="23" name="Rectangle 22"/>
            <p:cNvSpPr/>
            <p:nvPr/>
          </p:nvSpPr>
          <p:spPr>
            <a:xfrm>
              <a:off x="914400" y="4495800"/>
              <a:ext cx="1143000" cy="8382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1371600" y="41910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371600" y="48768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415342" y="4495800"/>
              <a:ext cx="6658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chemeClr val="accent1"/>
                  </a:solidFill>
                </a:rPr>
                <a:t>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41590" y="3657600"/>
              <a:ext cx="448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3"/>
                  </a:solidFill>
                  <a:latin typeface="Apple Casual"/>
                  <a:cs typeface="Apple Casual"/>
                </a:rPr>
                <a:t>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10000" y="4495800"/>
              <a:ext cx="1143000" cy="8382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4267200" y="41910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267200" y="48768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310942" y="4495800"/>
              <a:ext cx="6953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37190" y="3657600"/>
              <a:ext cx="5097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3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705600" y="4495800"/>
              <a:ext cx="1143000" cy="8382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7162800" y="41910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7162800" y="48768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206542" y="4495800"/>
              <a:ext cx="6437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32790" y="3657600"/>
              <a:ext cx="4451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3"/>
                  </a:solidFill>
                  <a:latin typeface="Symbol" charset="2"/>
                  <a:cs typeface="Symbol" charset="2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12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13</a:t>
            </a:fld>
            <a:endParaRPr lang="en-US" dirty="0">
              <a:latin typeface="Franklin Gothic Book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/>
              <a:t>What is Neutrino Flavor?</a:t>
            </a:r>
          </a:p>
        </p:txBody>
      </p:sp>
      <p:sp>
        <p:nvSpPr>
          <p:cNvPr id="9" name="Rectangle 8"/>
          <p:cNvSpPr/>
          <p:nvPr/>
        </p:nvSpPr>
        <p:spPr>
          <a:xfrm>
            <a:off x="851677" y="1752600"/>
            <a:ext cx="1143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08877" y="1447800"/>
            <a:ext cx="979714" cy="685800"/>
          </a:xfrm>
          <a:prstGeom prst="straightConnector1">
            <a:avLst/>
          </a:prstGeom>
          <a:ln w="44450">
            <a:solidFill>
              <a:schemeClr val="accent3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08877" y="2133600"/>
            <a:ext cx="1036320" cy="1588"/>
          </a:xfrm>
          <a:prstGeom prst="straightConnector1">
            <a:avLst/>
          </a:prstGeom>
          <a:ln w="44450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2200" y="1973759"/>
            <a:ext cx="715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400" dirty="0" smtClean="0">
                <a:solidFill>
                  <a:srgbClr val="D34817"/>
                </a:solidFill>
                <a:latin typeface="Symbol" charset="2"/>
                <a:cs typeface="Symbol" charset="2"/>
              </a:rPr>
              <a:t>n</a:t>
            </a:r>
            <a:r>
              <a:rPr lang="en-US" sz="4400" baseline="-25000" dirty="0" smtClean="0">
                <a:solidFill>
                  <a:srgbClr val="D34817"/>
                </a:solidFill>
                <a:latin typeface="Symbol" charset="2"/>
                <a:cs typeface="Symbol" charset="2"/>
              </a:rPr>
              <a:t>a</a:t>
            </a:r>
            <a:endParaRPr lang="en-US" sz="4400" baseline="-25000" dirty="0">
              <a:solidFill>
                <a:srgbClr val="D34817"/>
              </a:solidFill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8867" y="914400"/>
            <a:ext cx="731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400" dirty="0" smtClean="0">
                <a:solidFill>
                  <a:srgbClr val="A28E6A"/>
                </a:solidFill>
                <a:latin typeface="SchoolHouse Cursive B"/>
                <a:cs typeface="SchoolHouse Cursive B"/>
              </a:rPr>
              <a:t>l</a:t>
            </a:r>
            <a:r>
              <a:rPr lang="en-US" sz="4400" baseline="-25000" dirty="0" smtClean="0">
                <a:solidFill>
                  <a:srgbClr val="A28E6A"/>
                </a:solidFill>
                <a:latin typeface="Symbol" charset="2"/>
                <a:cs typeface="Symbol" charset="2"/>
              </a:rPr>
              <a:t>a</a:t>
            </a:r>
            <a:endParaRPr lang="en-US" sz="4400" baseline="-25000" dirty="0">
              <a:solidFill>
                <a:srgbClr val="A28E6A"/>
              </a:solidFill>
              <a:latin typeface="Symbol" charset="2"/>
              <a:cs typeface="Symbol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9277" y="3224736"/>
            <a:ext cx="3415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Perpetua"/>
              </a:rPr>
              <a:t>The neutrino of flavor </a:t>
            </a: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>
                <a:solidFill>
                  <a:prstClr val="black"/>
                </a:solidFill>
                <a:latin typeface="Perpetua"/>
              </a:rPr>
              <a:t> is the one created </a:t>
            </a:r>
            <a:r>
              <a:rPr lang="en-US" sz="2400" dirty="0" smtClean="0">
                <a:solidFill>
                  <a:prstClr val="black"/>
                </a:solidFill>
                <a:latin typeface="Perpetua"/>
              </a:rPr>
              <a:t>together </a:t>
            </a:r>
            <a:r>
              <a:rPr lang="en-US" sz="2400" dirty="0">
                <a:solidFill>
                  <a:prstClr val="black"/>
                </a:solidFill>
                <a:latin typeface="Perpetua"/>
              </a:rPr>
              <a:t>with the charged lepton of flavor </a:t>
            </a: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400800" y="914400"/>
            <a:ext cx="2158847" cy="1676400"/>
            <a:chOff x="6553200" y="685800"/>
            <a:chExt cx="2158847" cy="1676400"/>
          </a:xfrm>
        </p:grpSpPr>
        <p:sp>
          <p:nvSpPr>
            <p:cNvPr id="15" name="Rectangle 14"/>
            <p:cNvSpPr/>
            <p:nvPr/>
          </p:nvSpPr>
          <p:spPr>
            <a:xfrm>
              <a:off x="6553200" y="1524000"/>
              <a:ext cx="1143000" cy="838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Perpetua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010400" y="12192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980390" y="685800"/>
              <a:ext cx="7316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 smtClean="0">
                  <a:solidFill>
                    <a:srgbClr val="A28E6A"/>
                  </a:solidFill>
                  <a:latin typeface="SchoolHouse Cursive B"/>
                  <a:cs typeface="SchoolHouse Cursive B"/>
                </a:rPr>
                <a:t>l</a:t>
              </a:r>
              <a:r>
                <a:rPr lang="en-US" sz="4400" baseline="-25000" dirty="0" smtClean="0">
                  <a:solidFill>
                    <a:srgbClr val="A28E6A"/>
                  </a:solidFill>
                  <a:latin typeface="Symbol" charset="2"/>
                  <a:cs typeface="Symbol" charset="2"/>
                </a:rPr>
                <a:t>a</a:t>
              </a:r>
              <a:endParaRPr lang="en-US" sz="4400" baseline="-25000" dirty="0">
                <a:solidFill>
                  <a:srgbClr val="A28E6A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8591" y="1973759"/>
            <a:ext cx="4615129" cy="769441"/>
            <a:chOff x="2440991" y="1745159"/>
            <a:chExt cx="4615129" cy="769441"/>
          </a:xfrm>
        </p:grpSpPr>
        <p:sp>
          <p:nvSpPr>
            <p:cNvPr id="19" name="TextBox 18"/>
            <p:cNvSpPr txBox="1"/>
            <p:nvPr/>
          </p:nvSpPr>
          <p:spPr>
            <a:xfrm>
              <a:off x="5715000" y="1745159"/>
              <a:ext cx="715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 smtClean="0">
                  <a:solidFill>
                    <a:srgbClr val="D34817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 smtClean="0">
                  <a:solidFill>
                    <a:srgbClr val="D34817"/>
                  </a:solidFill>
                  <a:latin typeface="Symbol" charset="2"/>
                  <a:cs typeface="Symbol" charset="2"/>
                </a:rPr>
                <a:t>a</a:t>
              </a:r>
              <a:endParaRPr lang="en-US" sz="4400" baseline="-25000" dirty="0">
                <a:solidFill>
                  <a:srgbClr val="D34817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440991" y="1906588"/>
              <a:ext cx="4615129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953000" y="3224736"/>
            <a:ext cx="3415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Perpetua"/>
              </a:rPr>
              <a:t>And which creates a charged lepton of flavor </a:t>
            </a: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>
                <a:solidFill>
                  <a:prstClr val="black"/>
                </a:solidFill>
                <a:latin typeface="Perpetua"/>
              </a:rPr>
              <a:t> when it undergoes a charged-current interaction</a:t>
            </a:r>
            <a:endParaRPr lang="en-US" sz="24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15513" y="4724800"/>
            <a:ext cx="8501769" cy="1828800"/>
            <a:chOff x="76200" y="3657600"/>
            <a:chExt cx="8501769" cy="1828800"/>
          </a:xfrm>
        </p:grpSpPr>
        <p:sp>
          <p:nvSpPr>
            <p:cNvPr id="40" name="Rectangle 39"/>
            <p:cNvSpPr/>
            <p:nvPr/>
          </p:nvSpPr>
          <p:spPr>
            <a:xfrm>
              <a:off x="914400" y="4495800"/>
              <a:ext cx="1143000" cy="8382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1371600" y="41910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381000" y="48768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6200" y="4716959"/>
              <a:ext cx="6658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chemeClr val="accent1"/>
                  </a:solidFill>
                </a:rPr>
                <a:t>e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41590" y="3657600"/>
              <a:ext cx="448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3"/>
                  </a:solidFill>
                  <a:latin typeface="Apple Casual"/>
                  <a:cs typeface="Apple Casual"/>
                </a:rPr>
                <a:t>e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810000" y="4495800"/>
              <a:ext cx="1143000" cy="8382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4267200" y="41910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3276600" y="48768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971800" y="4716959"/>
              <a:ext cx="6953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37190" y="3657600"/>
              <a:ext cx="5097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3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705600" y="4495800"/>
              <a:ext cx="1143000" cy="8382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7162800" y="41910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6172200" y="48768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867400" y="4716959"/>
              <a:ext cx="6437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t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132790" y="3657600"/>
              <a:ext cx="4451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3"/>
                  </a:solidFill>
                  <a:latin typeface="Symbol" charset="2"/>
                  <a:cs typeface="Symbol" charset="2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74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14</a:t>
            </a:fld>
            <a:endParaRPr lang="en-US" dirty="0">
              <a:latin typeface="Franklin Gothic Book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 smtClean="0"/>
              <a:t>How to </a:t>
            </a:r>
            <a:r>
              <a:rPr lang="en-US" dirty="0"/>
              <a:t>T</a:t>
            </a:r>
            <a:r>
              <a:rPr lang="en-US" dirty="0" smtClean="0"/>
              <a:t>ell Neutrino </a:t>
            </a:r>
            <a:r>
              <a:rPr lang="en-US" dirty="0"/>
              <a:t>Flavor?</a:t>
            </a:r>
          </a:p>
        </p:txBody>
      </p:sp>
      <p:pic>
        <p:nvPicPr>
          <p:cNvPr id="35" name="Picture 34" descr="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2936" y="1372454"/>
            <a:ext cx="6848184" cy="246495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 descr="uboone_nue_event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93"/>
          <a:stretch/>
        </p:blipFill>
        <p:spPr>
          <a:xfrm>
            <a:off x="2102935" y="4211305"/>
            <a:ext cx="6848217" cy="194083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 rot="1182096">
            <a:off x="4083290" y="1980161"/>
            <a:ext cx="679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Muon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840325" y="4376829"/>
            <a:ext cx="730565" cy="300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 rot="19725849">
            <a:off x="2880672" y="4525255"/>
            <a:ext cx="415041" cy="300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1167540" y="1775313"/>
            <a:ext cx="1945895" cy="6828"/>
          </a:xfrm>
          <a:prstGeom prst="straightConnector1">
            <a:avLst/>
          </a:prstGeom>
          <a:ln w="28575" cmpd="sng">
            <a:solidFill>
              <a:srgbClr val="FF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79025" y="4297649"/>
            <a:ext cx="825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6000" baseline="-25000" dirty="0">
                <a:solidFill>
                  <a:prstClr val="black"/>
                </a:solidFill>
                <a:latin typeface="Apple Casual"/>
                <a:cs typeface="Apple Casual"/>
              </a:rPr>
              <a:t>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63247" y="1163540"/>
            <a:ext cx="881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60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1201676" y="4870636"/>
            <a:ext cx="1695454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387574" y="1734345"/>
            <a:ext cx="1338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long “minimum ionizing” track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29893" y="4331214"/>
            <a:ext cx="133823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electromagnetic shower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 rot="275699">
            <a:off x="2962310" y="4973062"/>
            <a:ext cx="891490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Electron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58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15</a:t>
            </a:fld>
            <a:endParaRPr lang="en-US" dirty="0">
              <a:latin typeface="Franklin Gothic Book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/>
              <a:t>What is Neutrino Flavor Change?</a:t>
            </a:r>
          </a:p>
        </p:txBody>
      </p:sp>
      <p:sp>
        <p:nvSpPr>
          <p:cNvPr id="9" name="Rectangle 8"/>
          <p:cNvSpPr/>
          <p:nvPr/>
        </p:nvSpPr>
        <p:spPr>
          <a:xfrm>
            <a:off x="851677" y="1752600"/>
            <a:ext cx="1143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08877" y="1447800"/>
            <a:ext cx="979714" cy="685800"/>
          </a:xfrm>
          <a:prstGeom prst="straightConnector1">
            <a:avLst/>
          </a:prstGeom>
          <a:ln w="44450">
            <a:solidFill>
              <a:schemeClr val="accent3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08877" y="2133600"/>
            <a:ext cx="1036320" cy="1588"/>
          </a:xfrm>
          <a:prstGeom prst="straightConnector1">
            <a:avLst/>
          </a:prstGeom>
          <a:ln w="44450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2200" y="1973759"/>
            <a:ext cx="715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400" dirty="0">
                <a:solidFill>
                  <a:srgbClr val="D34817"/>
                </a:solidFill>
                <a:latin typeface="Symbol" charset="2"/>
                <a:cs typeface="Symbol" charset="2"/>
              </a:rPr>
              <a:t>n</a:t>
            </a:r>
            <a:r>
              <a:rPr lang="en-US" sz="4400" baseline="-25000" dirty="0">
                <a:solidFill>
                  <a:srgbClr val="D34817"/>
                </a:solidFill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8867" y="914400"/>
            <a:ext cx="731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400" dirty="0">
                <a:solidFill>
                  <a:srgbClr val="A28E6A"/>
                </a:solidFill>
                <a:latin typeface="SchoolHouse Cursive B"/>
                <a:cs typeface="SchoolHouse Cursive B"/>
              </a:rPr>
              <a:t>l</a:t>
            </a:r>
            <a:r>
              <a:rPr lang="en-US" sz="4400" baseline="-25000" dirty="0">
                <a:solidFill>
                  <a:srgbClr val="A28E6A"/>
                </a:solidFill>
                <a:latin typeface="Symbol" charset="2"/>
                <a:cs typeface="Symbol" charset="2"/>
              </a:rPr>
              <a:t>a</a:t>
            </a:r>
          </a:p>
        </p:txBody>
      </p:sp>
      <p:grpSp>
        <p:nvGrpSpPr>
          <p:cNvPr id="5" name="Group 13"/>
          <p:cNvGrpSpPr/>
          <p:nvPr/>
        </p:nvGrpSpPr>
        <p:grpSpPr>
          <a:xfrm>
            <a:off x="6400800" y="914400"/>
            <a:ext cx="2158847" cy="1676400"/>
            <a:chOff x="6553200" y="685800"/>
            <a:chExt cx="2158847" cy="1676400"/>
          </a:xfrm>
        </p:grpSpPr>
        <p:sp>
          <p:nvSpPr>
            <p:cNvPr id="15" name="Rectangle 14"/>
            <p:cNvSpPr/>
            <p:nvPr/>
          </p:nvSpPr>
          <p:spPr>
            <a:xfrm>
              <a:off x="6553200" y="1524000"/>
              <a:ext cx="1143000" cy="838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Perpetua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010400" y="12192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980390" y="685800"/>
              <a:ext cx="7316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srgbClr val="A28E6A"/>
                  </a:solidFill>
                  <a:latin typeface="SchoolHouse Cursive B"/>
                  <a:cs typeface="SchoolHouse Cursive B"/>
                </a:rPr>
                <a:t>l</a:t>
              </a:r>
              <a:r>
                <a:rPr lang="en-US" sz="4400" baseline="-25000" dirty="0">
                  <a:solidFill>
                    <a:srgbClr val="A28E6A"/>
                  </a:solidFill>
                  <a:latin typeface="Symbol" charset="2"/>
                  <a:cs typeface="Symbol" charset="2"/>
                </a:rPr>
                <a:t>a</a:t>
              </a: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2288591" y="1973759"/>
            <a:ext cx="4615129" cy="769441"/>
            <a:chOff x="2440991" y="1745159"/>
            <a:chExt cx="4615129" cy="769441"/>
          </a:xfrm>
        </p:grpSpPr>
        <p:sp>
          <p:nvSpPr>
            <p:cNvPr id="19" name="TextBox 18"/>
            <p:cNvSpPr txBox="1"/>
            <p:nvPr/>
          </p:nvSpPr>
          <p:spPr>
            <a:xfrm>
              <a:off x="5715000" y="1745159"/>
              <a:ext cx="715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srgbClr val="D34817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rgbClr val="D34817"/>
                  </a:solidFill>
                  <a:latin typeface="Symbol" charset="2"/>
                  <a:cs typeface="Symbol" charset="2"/>
                </a:rPr>
                <a:t>a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440991" y="1906588"/>
              <a:ext cx="4615129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387323" y="3089192"/>
            <a:ext cx="2127989" cy="1559008"/>
            <a:chOff x="6539723" y="3546392"/>
            <a:chExt cx="2127989" cy="1559008"/>
          </a:xfrm>
        </p:grpSpPr>
        <p:sp>
          <p:nvSpPr>
            <p:cNvPr id="23" name="Rectangle 22"/>
            <p:cNvSpPr/>
            <p:nvPr/>
          </p:nvSpPr>
          <p:spPr>
            <a:xfrm>
              <a:off x="6539723" y="4267200"/>
              <a:ext cx="1143000" cy="838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Perpetua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996923" y="3962400"/>
              <a:ext cx="979714" cy="68580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966913" y="3546392"/>
              <a:ext cx="70079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srgbClr val="000000"/>
                  </a:solidFill>
                  <a:latin typeface="SchoolHouse Cursive B"/>
                  <a:cs typeface="SchoolHouse Cursive B"/>
                </a:rPr>
                <a:t>l</a:t>
              </a:r>
              <a:r>
                <a:rPr lang="en-US" sz="4400" baseline="-250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b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38200" y="2971800"/>
            <a:ext cx="2226476" cy="1828800"/>
            <a:chOff x="990600" y="3429000"/>
            <a:chExt cx="2226476" cy="1828800"/>
          </a:xfrm>
        </p:grpSpPr>
        <p:sp>
          <p:nvSpPr>
            <p:cNvPr id="27" name="Rectangle 26"/>
            <p:cNvSpPr/>
            <p:nvPr/>
          </p:nvSpPr>
          <p:spPr>
            <a:xfrm>
              <a:off x="990600" y="4267200"/>
              <a:ext cx="1143000" cy="838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Perpetua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1447800" y="39624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1447800" y="46482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501123" y="4488359"/>
              <a:ext cx="715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srgbClr val="D34817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rgbClr val="D34817"/>
                  </a:solidFill>
                  <a:latin typeface="Symbol" charset="2"/>
                  <a:cs typeface="Symbol" charset="2"/>
                </a:rPr>
                <a:t>a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17790" y="3429000"/>
              <a:ext cx="7316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srgbClr val="A28E6A"/>
                  </a:solidFill>
                  <a:latin typeface="SchoolHouse Cursive B"/>
                  <a:cs typeface="SchoolHouse Cursive B"/>
                </a:rPr>
                <a:t>l</a:t>
              </a:r>
              <a:r>
                <a:rPr lang="en-US" sz="4400" baseline="-25000" dirty="0">
                  <a:solidFill>
                    <a:srgbClr val="A28E6A"/>
                  </a:solidFill>
                  <a:latin typeface="Symbol" charset="2"/>
                  <a:cs typeface="Symbol" charset="2"/>
                </a:rPr>
                <a:t>a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05400" y="4009815"/>
            <a:ext cx="1784843" cy="769441"/>
            <a:chOff x="5257800" y="4467015"/>
            <a:chExt cx="1784843" cy="769441"/>
          </a:xfrm>
        </p:grpSpPr>
        <p:sp>
          <p:nvSpPr>
            <p:cNvPr id="33" name="TextBox 32"/>
            <p:cNvSpPr txBox="1"/>
            <p:nvPr/>
          </p:nvSpPr>
          <p:spPr>
            <a:xfrm>
              <a:off x="5690850" y="4467015"/>
              <a:ext cx="68509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b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5257800" y="4652964"/>
              <a:ext cx="1784843" cy="158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 rot="10800000">
            <a:off x="3581400" y="4191000"/>
            <a:ext cx="1371600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800000">
            <a:off x="2286006" y="4191000"/>
            <a:ext cx="1142995" cy="1588"/>
          </a:xfrm>
          <a:prstGeom prst="line">
            <a:avLst/>
          </a:prstGeom>
          <a:ln w="44450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163820"/>
              </p:ext>
            </p:extLst>
          </p:nvPr>
        </p:nvGraphicFramePr>
        <p:xfrm>
          <a:off x="3429001" y="3477870"/>
          <a:ext cx="1803515" cy="66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80" name="Equation" r:id="rId3" imgW="965200" imgH="355600" progId="Equation.3">
                  <p:embed/>
                </p:oleObj>
              </mc:Choice>
              <mc:Fallback>
                <p:oleObj name="Equation" r:id="rId3" imgW="9652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1" y="3477870"/>
                        <a:ext cx="1803515" cy="6642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352205" y="5412467"/>
            <a:ext cx="8420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 smtClean="0">
                <a:solidFill>
                  <a:prstClr val="black"/>
                </a:solidFill>
                <a:latin typeface="Perpetua"/>
              </a:rPr>
              <a:t>Neutrinos are created and destroyed as states of definite flavor, but </a:t>
            </a:r>
            <a:r>
              <a:rPr lang="en-US" sz="3200" u="sng" dirty="0" smtClean="0">
                <a:solidFill>
                  <a:prstClr val="black"/>
                </a:solidFill>
                <a:latin typeface="Perpetua"/>
              </a:rPr>
              <a:t>propagate as states of definite mass</a:t>
            </a:r>
            <a:r>
              <a:rPr lang="en-US" sz="3200" dirty="0" smtClean="0">
                <a:solidFill>
                  <a:prstClr val="black"/>
                </a:solidFill>
                <a:latin typeface="Perpetua"/>
              </a:rPr>
              <a:t>.</a:t>
            </a:r>
            <a:endParaRPr lang="en-US" sz="32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3910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105" y="47804"/>
            <a:ext cx="9019394" cy="1235884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Amount of Flavor/Mass Mixing is an Experimental Question 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29224417"/>
              </p:ext>
            </p:extLst>
          </p:nvPr>
        </p:nvGraphicFramePr>
        <p:xfrm>
          <a:off x="2590800" y="1946192"/>
          <a:ext cx="3829791" cy="147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85" name="Equation" r:id="rId3" imgW="1752600" imgH="673100" progId="Equation.3">
                  <p:embed/>
                </p:oleObj>
              </mc:Choice>
              <mc:Fallback>
                <p:oleObj name="Equation" r:id="rId3" imgW="17526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946192"/>
                        <a:ext cx="3829791" cy="147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" y="2198604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flavor states </a:t>
            </a:r>
          </a:p>
          <a:p>
            <a:pPr algn="r"/>
            <a:r>
              <a:rPr lang="en-US" dirty="0"/>
              <a:t>participating in </a:t>
            </a:r>
          </a:p>
          <a:p>
            <a:pPr algn="r"/>
            <a:r>
              <a:rPr lang="en-US" dirty="0"/>
              <a:t>standard weak interactions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0" y="2847673"/>
            <a:ext cx="108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neutrino</a:t>
            </a:r>
          </a:p>
          <a:p>
            <a:r>
              <a:rPr lang="en-US" dirty="0"/>
              <a:t>mass states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28800" y="2427204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6420592" y="3036804"/>
            <a:ext cx="81840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4953000" y="1665204"/>
            <a:ext cx="189703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4813300" y="1806492"/>
            <a:ext cx="279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882399" y="1436604"/>
            <a:ext cx="218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Leptonic Mixing Matrix</a:t>
            </a:r>
          </a:p>
        </p:txBody>
      </p:sp>
      <p:graphicFrame>
        <p:nvGraphicFramePr>
          <p:cNvPr id="190469" name="Content Placeholder 5"/>
          <p:cNvGraphicFramePr>
            <a:graphicFrameLocks noChangeAspect="1"/>
          </p:cNvGraphicFramePr>
          <p:nvPr/>
        </p:nvGraphicFramePr>
        <p:xfrm>
          <a:off x="641164" y="4114800"/>
          <a:ext cx="2857500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86" name="Equation" r:id="rId5" imgW="1308100" imgH="673100" progId="Equation.3">
                  <p:embed/>
                </p:oleObj>
              </mc:Choice>
              <mc:Fallback>
                <p:oleObj name="Equation" r:id="rId5" imgW="13081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164" y="4114800"/>
                        <a:ext cx="2857500" cy="147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28600" y="5695890"/>
            <a:ext cx="3712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flavor </a:t>
            </a:r>
            <a:r>
              <a:rPr lang="en-US" sz="2000" dirty="0"/>
              <a:t>eigenstates == </a:t>
            </a:r>
            <a:r>
              <a:rPr lang="en-US" sz="2000" dirty="0" smtClean="0"/>
              <a:t>mass </a:t>
            </a:r>
            <a:r>
              <a:rPr lang="en-US" sz="2000" dirty="0"/>
              <a:t>eigenstates</a:t>
            </a:r>
          </a:p>
        </p:txBody>
      </p:sp>
      <p:graphicFrame>
        <p:nvGraphicFramePr>
          <p:cNvPr id="17" name="Content Placeholder 5"/>
          <p:cNvGraphicFramePr>
            <a:graphicFrameLocks noChangeAspect="1"/>
          </p:cNvGraphicFramePr>
          <p:nvPr/>
        </p:nvGraphicFramePr>
        <p:xfrm>
          <a:off x="4383088" y="4114800"/>
          <a:ext cx="4105275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87" name="Equation" r:id="rId7" imgW="1879600" imgH="673100" progId="Equation.3">
                  <p:embed/>
                </p:oleObj>
              </mc:Choice>
              <mc:Fallback>
                <p:oleObj name="Equation" r:id="rId7" imgW="18796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3088" y="4114800"/>
                        <a:ext cx="4105275" cy="147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427501" y="5695890"/>
            <a:ext cx="425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flavor eigenstates = equal mix of mass states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0291" y="6138486"/>
            <a:ext cx="2437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trike="sngStrike" dirty="0" smtClean="0">
                <a:solidFill>
                  <a:schemeClr val="accent1">
                    <a:lumMod val="75000"/>
                  </a:schemeClr>
                </a:solidFill>
              </a:rPr>
              <a:t>neutrino oscillations</a:t>
            </a:r>
            <a:endParaRPr lang="en-US" sz="2400" strike="sngStrike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141315"/>
          <p:cNvSpPr/>
          <p:nvPr/>
        </p:nvSpPr>
        <p:spPr>
          <a:xfrm>
            <a:off x="191176" y="3489174"/>
            <a:ext cx="8800908" cy="14817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21" y="995720"/>
            <a:ext cx="2313109" cy="226154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-76200"/>
            <a:ext cx="8522324" cy="1143000"/>
          </a:xfrm>
        </p:spPr>
        <p:txBody>
          <a:bodyPr/>
          <a:lstStyle/>
          <a:p>
            <a:r>
              <a:rPr lang="en-US" dirty="0" smtClean="0"/>
              <a:t>Two </a:t>
            </a:r>
            <a:r>
              <a:rPr lang="en-US" dirty="0"/>
              <a:t>Neutrino Mixing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876418"/>
              </p:ext>
            </p:extLst>
          </p:nvPr>
        </p:nvGraphicFramePr>
        <p:xfrm>
          <a:off x="3617329" y="1205480"/>
          <a:ext cx="4834139" cy="1286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05" name="Equation" r:id="rId4" imgW="1765300" imgH="469900" progId="Equation.3">
                  <p:embed/>
                </p:oleObj>
              </mc:Choice>
              <mc:Fallback>
                <p:oleObj name="Equation" r:id="rId4" imgW="1765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329" y="1205480"/>
                        <a:ext cx="4834139" cy="12867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258532"/>
              </p:ext>
            </p:extLst>
          </p:nvPr>
        </p:nvGraphicFramePr>
        <p:xfrm>
          <a:off x="5349739" y="2710365"/>
          <a:ext cx="1744663" cy="413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06" name="Equation" r:id="rId6" imgW="965200" imgH="228600" progId="Equation.3">
                  <p:embed/>
                </p:oleObj>
              </mc:Choice>
              <mc:Fallback>
                <p:oleObj name="Equation" r:id="rId6" imgW="96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739" y="2710365"/>
                        <a:ext cx="1744663" cy="4131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788698"/>
              </p:ext>
            </p:extLst>
          </p:nvPr>
        </p:nvGraphicFramePr>
        <p:xfrm>
          <a:off x="310312" y="3562027"/>
          <a:ext cx="8388133" cy="131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07" name="Equation" r:id="rId8" imgW="2514600" imgH="393700" progId="Equation.3">
                  <p:embed/>
                </p:oleObj>
              </mc:Choice>
              <mc:Fallback>
                <p:oleObj name="Equation" r:id="rId8" imgW="2514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12" y="3562027"/>
                        <a:ext cx="8388133" cy="13132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842818" y="5577392"/>
            <a:ext cx="236378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2000" i="1" dirty="0">
                <a:solidFill>
                  <a:srgbClr val="FF0000"/>
                </a:solidFill>
                <a:latin typeface="Times"/>
                <a:cs typeface="Times"/>
              </a:rPr>
              <a:t>m</a:t>
            </a:r>
            <a:r>
              <a:rPr lang="en-US" sz="2000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 determines the shape of the oscillation as a function of L (or 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2551" y="5577391"/>
            <a:ext cx="253426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The mixing angle, </a:t>
            </a:r>
            <a:r>
              <a:rPr lang="en-US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r>
              <a:rPr lang="en-US" sz="2000" dirty="0">
                <a:solidFill>
                  <a:srgbClr val="0000FF"/>
                </a:solidFill>
              </a:rPr>
              <a:t>, determines the amplitude of the oscillation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206381" y="4513392"/>
            <a:ext cx="1112916" cy="10515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915429" y="4561189"/>
            <a:ext cx="1030983" cy="101739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542035" y="5590407"/>
            <a:ext cx="2387448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 = neutrino energy</a:t>
            </a:r>
            <a:endParaRPr lang="en-US" sz="2000" dirty="0"/>
          </a:p>
          <a:p>
            <a:pPr algn="ctr"/>
            <a:r>
              <a:rPr lang="en-US" sz="2000" dirty="0" smtClean="0"/>
              <a:t>L = distance traveled</a:t>
            </a:r>
            <a:endParaRPr lang="en-US" sz="20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8165932" y="4841142"/>
            <a:ext cx="54621" cy="7374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78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3420" y="6502182"/>
            <a:ext cx="390580" cy="362364"/>
          </a:xfrm>
        </p:spPr>
        <p:txBody>
          <a:bodyPr/>
          <a:lstStyle/>
          <a:p>
            <a:fld id="{FB10554B-DDB6-5647-8A5D-6C269190A386}" type="slidenum">
              <a:rPr lang="en-US">
                <a:latin typeface="Franklin Gothic Book"/>
              </a:rPr>
              <a:pPr/>
              <a:t>18</a:t>
            </a:fld>
            <a:endParaRPr lang="en-US" dirty="0">
              <a:latin typeface="Franklin Gothic Book"/>
            </a:endParaRPr>
          </a:p>
        </p:txBody>
      </p:sp>
      <p:graphicFrame>
        <p:nvGraphicFramePr>
          <p:cNvPr id="6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055819"/>
              </p:ext>
            </p:extLst>
          </p:nvPr>
        </p:nvGraphicFramePr>
        <p:xfrm>
          <a:off x="4085842" y="1109006"/>
          <a:ext cx="3762758" cy="1198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958284"/>
              </p:ext>
            </p:extLst>
          </p:nvPr>
        </p:nvGraphicFramePr>
        <p:xfrm>
          <a:off x="4085842" y="2135845"/>
          <a:ext cx="3762758" cy="1146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8238661"/>
              </p:ext>
            </p:extLst>
          </p:nvPr>
        </p:nvGraphicFramePr>
        <p:xfrm>
          <a:off x="4085842" y="3471206"/>
          <a:ext cx="3762758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543800" y="1351894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 dirty="0">
                <a:solidFill>
                  <a:srgbClr val="3366FF"/>
                </a:solidFill>
                <a:latin typeface="Perpetua"/>
              </a:rPr>
              <a:t>wave 1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543800" y="2449650"/>
            <a:ext cx="1149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 dirty="0">
                <a:solidFill>
                  <a:srgbClr val="EF8C6A"/>
                </a:solidFill>
                <a:latin typeface="Perpetua"/>
              </a:rPr>
              <a:t>wave 2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705230" y="4166572"/>
            <a:ext cx="14098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 dirty="0">
                <a:solidFill>
                  <a:srgbClr val="FF3399"/>
                </a:solidFill>
                <a:latin typeface="Perpetua"/>
              </a:rPr>
              <a:t>wave 1 </a:t>
            </a:r>
          </a:p>
          <a:p>
            <a:pPr defTabSz="457200"/>
            <a:r>
              <a:rPr lang="en-US" sz="2400" b="1" dirty="0">
                <a:solidFill>
                  <a:srgbClr val="FF3399"/>
                </a:solidFill>
                <a:latin typeface="Perpetua"/>
              </a:rPr>
              <a:t>+ wave 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085842" y="3395006"/>
            <a:ext cx="4829558" cy="1588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05200" y="2175806"/>
            <a:ext cx="6978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b="1" dirty="0">
                <a:solidFill>
                  <a:srgbClr val="000000"/>
                </a:solidFill>
                <a:latin typeface="Perpetua"/>
              </a:rPr>
              <a:t>+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74587" y="5639542"/>
            <a:ext cx="4840813" cy="1588"/>
          </a:xfrm>
          <a:prstGeom prst="straightConnector1">
            <a:avLst/>
          </a:prstGeom>
          <a:ln w="57150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92395" y="5651310"/>
            <a:ext cx="1570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Perpetua"/>
              </a:rPr>
              <a:t>time (distance)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" y="62484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 i="1" dirty="0">
                <a:solidFill>
                  <a:srgbClr val="000000"/>
                </a:solidFill>
                <a:latin typeface="+mj-lt"/>
                <a:cs typeface="Apple Casual"/>
              </a:rPr>
              <a:t>N</a:t>
            </a:r>
            <a:r>
              <a:rPr lang="en-US" sz="4800" b="1" i="1" dirty="0" smtClean="0">
                <a:solidFill>
                  <a:srgbClr val="000000"/>
                </a:solidFill>
                <a:latin typeface="+mj-lt"/>
                <a:cs typeface="Apple Casual"/>
              </a:rPr>
              <a:t>eutrino </a:t>
            </a:r>
            <a:r>
              <a:rPr lang="en-US" sz="4800" b="1" i="1" dirty="0">
                <a:solidFill>
                  <a:srgbClr val="000000"/>
                </a:solidFill>
                <a:latin typeface="+mj-lt"/>
                <a:cs typeface="Apple Casual"/>
              </a:rPr>
              <a:t>O</a:t>
            </a:r>
            <a:r>
              <a:rPr lang="en-US" sz="4800" b="1" i="1" dirty="0" smtClean="0">
                <a:solidFill>
                  <a:srgbClr val="000000"/>
                </a:solidFill>
                <a:latin typeface="+mj-lt"/>
                <a:cs typeface="Apple Casual"/>
              </a:rPr>
              <a:t>scillations</a:t>
            </a:r>
            <a:endParaRPr lang="en-US" sz="4800" b="1" i="1" dirty="0">
              <a:solidFill>
                <a:srgbClr val="000000"/>
              </a:solidFill>
              <a:latin typeface="+mj-lt"/>
              <a:cs typeface="Apple Casu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17708" y="4642578"/>
            <a:ext cx="3544355" cy="1932907"/>
            <a:chOff x="158792" y="4767053"/>
            <a:chExt cx="3318482" cy="1724871"/>
          </a:xfrm>
        </p:grpSpPr>
        <p:pic>
          <p:nvPicPr>
            <p:cNvPr id="17" name="Picture 16" descr="waterinterference.jpg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792" y="4767053"/>
              <a:ext cx="3296762" cy="172487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905520" y="6217864"/>
              <a:ext cx="1571754" cy="247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en-US" sz="1200" dirty="0">
                  <a:solidFill>
                    <a:prstClr val="black"/>
                  </a:solidFill>
                  <a:latin typeface="Perpetua"/>
                </a:rPr>
                <a:t>www.scienceclarified.com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8600" y="1205566"/>
            <a:ext cx="3260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Quantum mechanics</a:t>
            </a:r>
          </a:p>
          <a:p>
            <a:pPr algn="ctr" defTabSz="457200"/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particle </a:t>
            </a:r>
            <a:r>
              <a:rPr lang="en-US" sz="1600" dirty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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 wave</a:t>
            </a:r>
          </a:p>
          <a:p>
            <a:pPr algn="ctr" defTabSz="457200"/>
            <a:r>
              <a:rPr lang="en-US" sz="1600" dirty="0">
                <a:solidFill>
                  <a:srgbClr val="D34817"/>
                </a:solidFill>
                <a:latin typeface="Apple Casual"/>
                <a:cs typeface="Apple Casual"/>
              </a:rPr>
              <a:t>mass determines frequency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2194678"/>
            <a:ext cx="3260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>
                <a:solidFill>
                  <a:srgbClr val="E9E5DC"/>
                </a:solidFill>
                <a:latin typeface="Apple Casual"/>
                <a:cs typeface="Apple Casual"/>
              </a:rPr>
              <a:t>If 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neutrinos (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solidFill>
                  <a:srgbClr val="000000"/>
                </a:solidFill>
                <a:latin typeface="Apple Casual"/>
                <a:cs typeface="Apple Casual"/>
              </a:rPr>
              <a:t>e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,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,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) are </a:t>
            </a:r>
            <a:r>
              <a:rPr lang="en-US" sz="1600" i="1" dirty="0">
                <a:solidFill>
                  <a:srgbClr val="000000"/>
                </a:solidFill>
                <a:latin typeface="Apple Casual"/>
                <a:cs typeface="Apple Casual"/>
              </a:rPr>
              <a:t>actually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 mixtures of multiple </a:t>
            </a:r>
            <a:r>
              <a:rPr lang="en-US" sz="1600" dirty="0">
                <a:solidFill>
                  <a:srgbClr val="D34817"/>
                </a:solidFill>
                <a:latin typeface="Apple Casual"/>
                <a:cs typeface="Apple Casual"/>
              </a:rPr>
              <a:t>waves with </a:t>
            </a:r>
            <a:r>
              <a:rPr lang="en-US" sz="1600" i="1" dirty="0">
                <a:solidFill>
                  <a:srgbClr val="D34817"/>
                </a:solidFill>
                <a:latin typeface="Apple Casual"/>
                <a:cs typeface="Apple Casual"/>
              </a:rPr>
              <a:t>different </a:t>
            </a:r>
            <a:r>
              <a:rPr lang="en-US" sz="1600" dirty="0">
                <a:solidFill>
                  <a:srgbClr val="D34817"/>
                </a:solidFill>
                <a:latin typeface="Apple Casual"/>
                <a:cs typeface="Apple Casual"/>
              </a:rPr>
              <a:t>frequencies </a:t>
            </a:r>
            <a:r>
              <a:rPr lang="en-US" sz="1600" dirty="0" smtClean="0">
                <a:solidFill>
                  <a:prstClr val="black"/>
                </a:solidFill>
                <a:latin typeface="Apple Casual"/>
                <a:cs typeface="Apple Casual"/>
              </a:rPr>
              <a:t>different </a:t>
            </a:r>
            <a:r>
              <a:rPr lang="en-US" sz="1600" dirty="0">
                <a:solidFill>
                  <a:prstClr val="black"/>
                </a:solidFill>
                <a:latin typeface="Apple Casual"/>
                <a:cs typeface="Apple Casual"/>
              </a:rPr>
              <a:t>masses)…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199" y="3507699"/>
            <a:ext cx="2904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Apple Casual"/>
                <a:cs typeface="Apple Casual"/>
              </a:rPr>
              <a:t>These wave functions 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can </a:t>
            </a:r>
            <a:r>
              <a:rPr lang="en-US" sz="1600" i="1" dirty="0">
                <a:solidFill>
                  <a:srgbClr val="000000"/>
                </a:solidFill>
                <a:latin typeface="Apple Casual"/>
                <a:cs typeface="Apple Casual"/>
              </a:rPr>
              <a:t>interfere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pple Casual"/>
                <a:cs typeface="Apple Casual"/>
              </a:rPr>
              <a:t>and </a:t>
            </a:r>
            <a:r>
              <a:rPr lang="en-US" sz="1600" dirty="0">
                <a:solidFill>
                  <a:srgbClr val="EE13C6"/>
                </a:solidFill>
                <a:latin typeface="Apple Casual"/>
                <a:cs typeface="Apple Casual"/>
              </a:rPr>
              <a:t>change the neutrino’s </a:t>
            </a:r>
            <a:r>
              <a:rPr lang="en-US" sz="1600" dirty="0" smtClean="0">
                <a:solidFill>
                  <a:srgbClr val="EE13C6"/>
                </a:solidFill>
                <a:latin typeface="Apple Casual"/>
                <a:cs typeface="Apple Casual"/>
              </a:rPr>
              <a:t>flavor composition</a:t>
            </a:r>
            <a:endParaRPr lang="en-US" sz="1600" dirty="0">
              <a:solidFill>
                <a:srgbClr val="EE13C6"/>
              </a:solidFill>
              <a:latin typeface="Apple Casual"/>
              <a:cs typeface="Apple Casual"/>
            </a:endParaRPr>
          </a:p>
        </p:txBody>
      </p:sp>
      <p:pic>
        <p:nvPicPr>
          <p:cNvPr id="26" name="440Hz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6800" y="2205096"/>
            <a:ext cx="274320" cy="274320"/>
          </a:xfrm>
          <a:prstGeom prst="rect">
            <a:avLst/>
          </a:prstGeom>
        </p:spPr>
      </p:pic>
      <p:pic>
        <p:nvPicPr>
          <p:cNvPr id="27" name="441Hz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3128" y="1138296"/>
            <a:ext cx="274320" cy="274320"/>
          </a:xfrm>
          <a:prstGeom prst="rect">
            <a:avLst/>
          </a:prstGeom>
        </p:spPr>
      </p:pic>
      <p:pic>
        <p:nvPicPr>
          <p:cNvPr id="28" name="440+441Hz.wav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6800" y="3607176"/>
            <a:ext cx="274320" cy="274320"/>
          </a:xfrm>
          <a:prstGeom prst="rect">
            <a:avLst/>
          </a:prstGeom>
        </p:spPr>
      </p:pic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7696200" y="1062096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dirty="0">
                <a:solidFill>
                  <a:srgbClr val="3366FF"/>
                </a:solidFill>
                <a:latin typeface="Perpetua"/>
              </a:rPr>
              <a:t>401 Hz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766050" y="2128896"/>
            <a:ext cx="920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dirty="0">
                <a:solidFill>
                  <a:srgbClr val="D34817">
                    <a:lumMod val="60000"/>
                    <a:lumOff val="40000"/>
                  </a:srgbClr>
                </a:solidFill>
                <a:latin typeface="Perpetua"/>
              </a:rPr>
              <a:t>400 Hz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7704147" y="3424296"/>
            <a:ext cx="12112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dirty="0">
                <a:solidFill>
                  <a:srgbClr val="FF3399"/>
                </a:solidFill>
                <a:latin typeface="Perpetua"/>
              </a:rPr>
              <a:t>401 Hz </a:t>
            </a:r>
          </a:p>
          <a:p>
            <a:pPr defTabSz="457200"/>
            <a:r>
              <a:rPr lang="en-US" dirty="0">
                <a:solidFill>
                  <a:srgbClr val="FF3399"/>
                </a:solidFill>
                <a:latin typeface="Perpetua"/>
              </a:rPr>
              <a:t>+ 400 Hz</a:t>
            </a:r>
          </a:p>
        </p:txBody>
      </p:sp>
    </p:spTree>
    <p:extLst>
      <p:ext uri="{BB962C8B-B14F-4D97-AF65-F5344CB8AC3E}">
        <p14:creationId xmlns:p14="http://schemas.microsoft.com/office/powerpoint/2010/main" val="278408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78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8" grpId="0">
        <p:bldAsOne/>
      </p:bldGraphic>
      <p:bldP spid="9" grpId="0"/>
      <p:bldP spid="10" grpId="0"/>
      <p:bldP spid="11" grpId="0"/>
      <p:bldP spid="22" grpId="0"/>
      <p:bldP spid="23" grpId="0"/>
      <p:bldP spid="24" grpId="0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uk-UA" smtClean="0">
                <a:latin typeface="Franklin Gothic Book"/>
              </a:rPr>
              <a:pPr/>
              <a:t>19</a:t>
            </a:fld>
            <a:endParaRPr lang="uk-UA" dirty="0">
              <a:latin typeface="Franklin Gothic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47900" y="255296"/>
            <a:ext cx="2353010" cy="5847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pple Casual"/>
                <a:cs typeface="Apple Casual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Apple Casual"/>
                <a:cs typeface="Apple Casual"/>
              </a:rPr>
              <a:t>University Physics</a:t>
            </a:r>
            <a:endParaRPr lang="en-US" sz="1600" b="1" dirty="0">
              <a:solidFill>
                <a:schemeClr val="bg2"/>
              </a:solidFill>
              <a:latin typeface="Apple Casual"/>
              <a:cs typeface="Apple Casual"/>
            </a:endParaRP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pple Casual"/>
                <a:cs typeface="Apple Casual"/>
              </a:rPr>
              <a:t>Young and Freedman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1719" y="5502007"/>
            <a:ext cx="3597449" cy="523220"/>
          </a:xfrm>
          <a:prstGeom prst="rect">
            <a:avLst/>
          </a:prstGeom>
          <a:solidFill>
            <a:srgbClr val="D9D9D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  <a:latin typeface="Perpetua"/>
              </a:rPr>
              <a:t>“Beat” Frequency = </a:t>
            </a:r>
            <a:r>
              <a:rPr lang="en-US" sz="2800" i="1" dirty="0" smtClean="0">
                <a:solidFill>
                  <a:prstClr val="black"/>
                </a:solidFill>
                <a:latin typeface="Perpetua"/>
              </a:rPr>
              <a:t>f</a:t>
            </a:r>
            <a:r>
              <a:rPr lang="en-US" sz="2800" i="1" baseline="-25000" dirty="0" smtClean="0">
                <a:solidFill>
                  <a:prstClr val="black"/>
                </a:solidFill>
                <a:latin typeface="Perpetua"/>
              </a:rPr>
              <a:t>2</a:t>
            </a:r>
            <a:r>
              <a:rPr lang="en-US" sz="2800" i="1" dirty="0" smtClean="0">
                <a:solidFill>
                  <a:prstClr val="black"/>
                </a:solidFill>
                <a:latin typeface="Perpetua"/>
              </a:rPr>
              <a:t> –f</a:t>
            </a:r>
            <a:r>
              <a:rPr lang="en-US" sz="2800" i="1" baseline="-25000" dirty="0" smtClean="0">
                <a:solidFill>
                  <a:prstClr val="black"/>
                </a:solidFill>
                <a:latin typeface="Perpetua"/>
              </a:rPr>
              <a:t>1</a:t>
            </a:r>
            <a:endParaRPr lang="en-US" sz="2800" i="1" baseline="-25000" dirty="0">
              <a:solidFill>
                <a:prstClr val="black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45307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475193" y="120744"/>
            <a:ext cx="3111881" cy="8309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Goudy Old Style"/>
              </a:rPr>
              <a:t>The Standard Model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Goudy Old Style"/>
              </a:rPr>
              <a:t>of Elementary </a:t>
            </a:r>
            <a:r>
              <a:rPr lang="en-US" sz="2400" dirty="0">
                <a:solidFill>
                  <a:srgbClr val="FFFF00"/>
                </a:solidFill>
                <a:latin typeface="Goudy Old Style"/>
              </a:rPr>
              <a:t>Particles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160" y="4722729"/>
            <a:ext cx="245476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u="sng" dirty="0" smtClean="0">
                <a:solidFill>
                  <a:srgbClr val="FFFF00"/>
                </a:solidFill>
                <a:latin typeface="Goudy Old Style"/>
              </a:rPr>
              <a:t>3 Forces:</a:t>
            </a:r>
            <a:r>
              <a:rPr lang="en-US" sz="2400" dirty="0" smtClean="0">
                <a:solidFill>
                  <a:srgbClr val="FFFF00"/>
                </a:solidFill>
                <a:latin typeface="Goudy Old Style"/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Goudy Old Style"/>
              </a:rPr>
              <a:t>electromagnetism 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Goudy Old Style"/>
              </a:rPr>
              <a:t>weak nuclear force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Goudy Old Style"/>
              </a:rPr>
              <a:t>strong nuclear forces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Goudy Old Style"/>
              </a:rPr>
              <a:t>(only other force we 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Goudy Old Style"/>
              </a:rPr>
              <a:t>know is gravity)</a:t>
            </a:r>
            <a:endParaRPr lang="en-US" sz="1600" dirty="0">
              <a:solidFill>
                <a:srgbClr val="FFFF00"/>
              </a:solidFill>
              <a:latin typeface="Goudy Old Sty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5116" y="4725722"/>
            <a:ext cx="180073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Goudy Old Style"/>
              </a:rPr>
              <a:t>12 Matter </a:t>
            </a:r>
          </a:p>
          <a:p>
            <a:pPr algn="ctr">
              <a:spcAft>
                <a:spcPts val="600"/>
              </a:spcAft>
            </a:pPr>
            <a:r>
              <a:rPr lang="en-US" sz="2400" u="sng" dirty="0" smtClean="0">
                <a:solidFill>
                  <a:srgbClr val="FFFF00"/>
                </a:solidFill>
                <a:latin typeface="Goudy Old Style"/>
              </a:rPr>
              <a:t>Particles:</a:t>
            </a:r>
            <a:r>
              <a:rPr lang="en-US" sz="2400" dirty="0" smtClean="0">
                <a:solidFill>
                  <a:srgbClr val="FFFF00"/>
                </a:solidFill>
                <a:latin typeface="Goudy Old Style"/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Goudy Old Style"/>
              </a:rPr>
              <a:t>3 “quarks” 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Goudy Old Style"/>
              </a:rPr>
              <a:t>3 “leptons”</a:t>
            </a:r>
            <a:endParaRPr lang="en-US" sz="1600" dirty="0">
              <a:solidFill>
                <a:srgbClr val="FFFF00"/>
              </a:solidFill>
              <a:latin typeface="Goudy Old Style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11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87837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ple Casual"/>
                <a:cs typeface="Apple Casual"/>
              </a:rPr>
              <a:t>Neutrino oscillations are a </a:t>
            </a:r>
            <a:r>
              <a:rPr lang="en-US" sz="3200" dirty="0" smtClean="0">
                <a:latin typeface="Apple Casual"/>
                <a:cs typeface="Apple Casual"/>
              </a:rPr>
              <a:t>relatively recent </a:t>
            </a:r>
          </a:p>
          <a:p>
            <a:pPr algn="ctr"/>
            <a:r>
              <a:rPr lang="en-US" sz="3200" dirty="0" smtClean="0">
                <a:latin typeface="Apple Casual"/>
                <a:cs typeface="Apple Casual"/>
              </a:rPr>
              <a:t>discovery </a:t>
            </a:r>
            <a:r>
              <a:rPr lang="en-US" sz="3200" dirty="0">
                <a:latin typeface="Apple Casual"/>
                <a:cs typeface="Apple Casual"/>
              </a:rPr>
              <a:t>in the world of </a:t>
            </a:r>
            <a:r>
              <a:rPr lang="en-US" sz="3200" dirty="0" smtClean="0">
                <a:latin typeface="Apple Casual"/>
                <a:cs typeface="Apple Casual"/>
              </a:rPr>
              <a:t>particle </a:t>
            </a:r>
            <a:r>
              <a:rPr lang="en-US" sz="3200" dirty="0">
                <a:latin typeface="Apple Casual"/>
                <a:cs typeface="Apple Casual"/>
              </a:rPr>
              <a:t>physics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8834" y="1431393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my undergraduate textbook</a:t>
            </a:r>
          </a:p>
        </p:txBody>
      </p:sp>
      <p:cxnSp>
        <p:nvCxnSpPr>
          <p:cNvPr id="10" name="Curved Connector 9"/>
          <p:cNvCxnSpPr>
            <a:stCxn id="8" idx="2"/>
          </p:cNvCxnSpPr>
          <p:nvPr/>
        </p:nvCxnSpPr>
        <p:spPr>
          <a:xfrm rot="5400000">
            <a:off x="5994230" y="1189130"/>
            <a:ext cx="625916" cy="1849107"/>
          </a:xfrm>
          <a:prstGeom prst="curvedConnector2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80" y="1297345"/>
            <a:ext cx="5175398" cy="53441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48638" y="5813391"/>
            <a:ext cx="3704895" cy="830997"/>
          </a:xfrm>
          <a:prstGeom prst="rect">
            <a:avLst/>
          </a:prstGeom>
          <a:solidFill>
            <a:srgbClr val="D9D9D9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000000"/>
                </a:solidFill>
                <a:latin typeface="Apple Casual"/>
                <a:cs typeface="Apple Casual"/>
              </a:rPr>
              <a:t>Introduction to Quantum Mechanics </a:t>
            </a:r>
            <a:endParaRPr lang="en-US" sz="1600" b="1" dirty="0">
              <a:solidFill>
                <a:schemeClr val="bg2"/>
              </a:solidFill>
              <a:latin typeface="Apple Casual"/>
              <a:cs typeface="Apple Casual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pple Casual"/>
                <a:cs typeface="Apple Casual"/>
              </a:rPr>
              <a:t>David J. </a:t>
            </a:r>
            <a:r>
              <a:rPr lang="en-US" sz="1600" b="1" dirty="0" smtClean="0">
                <a:solidFill>
                  <a:srgbClr val="000000"/>
                </a:solidFill>
                <a:latin typeface="Apple Casual"/>
                <a:cs typeface="Apple Casual"/>
              </a:rPr>
              <a:t>Griffiths,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pple Casual"/>
                <a:cs typeface="Apple Casual"/>
              </a:rPr>
              <a:t>1995</a:t>
            </a:r>
            <a:r>
              <a:rPr lang="en-US" sz="1600" b="1" dirty="0" smtClean="0">
                <a:solidFill>
                  <a:srgbClr val="000000"/>
                </a:solidFill>
                <a:latin typeface="Apple Casual"/>
                <a:cs typeface="Apple Casual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Apple Casual"/>
                <a:cs typeface="Apple Casual"/>
              </a:rPr>
              <a:t>(Problem 3.58) </a:t>
            </a:r>
            <a:endParaRPr lang="en-US" sz="1600" dirty="0">
              <a:solidFill>
                <a:srgbClr val="000000"/>
              </a:solidFill>
              <a:latin typeface="Apple Casual"/>
              <a:cs typeface="Apple Casu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11214" y="3997110"/>
            <a:ext cx="3071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b="1" dirty="0" smtClean="0">
                <a:solidFill>
                  <a:srgbClr val="C0482C"/>
                </a:solidFill>
                <a:latin typeface="Apple Casual"/>
                <a:cs typeface="Apple Casual"/>
              </a:rPr>
              <a:t>…</a:t>
            </a:r>
            <a:r>
              <a:rPr lang="en-US" b="1" dirty="0" smtClean="0">
                <a:solidFill>
                  <a:srgbClr val="C0482C"/>
                </a:solidFill>
                <a:latin typeface="Apple Casual"/>
                <a:cs typeface="Apple Casual"/>
              </a:rPr>
              <a:t>At present this is highly speculative – there is no experimental evidence for neutrino oscillations</a:t>
            </a:r>
            <a:r>
              <a:rPr lang="mr-IN" b="1" dirty="0" smtClean="0">
                <a:solidFill>
                  <a:srgbClr val="C0482C"/>
                </a:solidFill>
                <a:latin typeface="Apple Casual"/>
                <a:cs typeface="Apple Casual"/>
              </a:rPr>
              <a:t>…</a:t>
            </a:r>
            <a:r>
              <a:rPr lang="en-US" b="1" dirty="0" smtClean="0">
                <a:solidFill>
                  <a:schemeClr val="bg2"/>
                </a:solidFill>
                <a:latin typeface="Apple Casual"/>
                <a:cs typeface="Apple Casual"/>
              </a:rPr>
              <a:t>”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004706" y="5045986"/>
            <a:ext cx="819324" cy="6281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3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52256" y="3666302"/>
            <a:ext cx="1896398" cy="1972454"/>
            <a:chOff x="4885906" y="571458"/>
            <a:chExt cx="1896398" cy="1972454"/>
          </a:xfrm>
        </p:grpSpPr>
        <p:pic>
          <p:nvPicPr>
            <p:cNvPr id="44" name="Picture 43" descr="MathWarehouse-pie_muon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85906" y="571458"/>
              <a:ext cx="1896398" cy="1814729"/>
            </a:xfrm>
            <a:prstGeom prst="rect">
              <a:avLst/>
            </a:prstGeom>
          </p:spPr>
        </p:pic>
        <p:pic>
          <p:nvPicPr>
            <p:cNvPr id="57" name="Picture 56" descr="MathWarehouse-pie_muon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518391">
              <a:off x="4990218" y="729183"/>
              <a:ext cx="925283" cy="1814729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>
                <a:latin typeface="Franklin Gothic Book"/>
              </a:rPr>
              <a:pPr/>
              <a:t>21</a:t>
            </a:fld>
            <a:endParaRPr lang="en-US" dirty="0">
              <a:latin typeface="Franklin Gothic Book"/>
            </a:endParaRPr>
          </a:p>
        </p:txBody>
      </p:sp>
      <p:pic>
        <p:nvPicPr>
          <p:cNvPr id="45" name="Picture 44" descr="MathWarehouse-pie_tau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635" y="3673333"/>
            <a:ext cx="1722391" cy="181965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714298" y="2473997"/>
            <a:ext cx="1793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dirty="0" smtClean="0">
                <a:solidFill>
                  <a:prstClr val="black"/>
                </a:solidFill>
                <a:latin typeface="+mj-lt"/>
                <a:cs typeface="Symbol" charset="2"/>
              </a:rPr>
              <a:t>P(</a:t>
            </a:r>
            <a:r>
              <a:rPr lang="en-US" sz="6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6000" baseline="-25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sz="6000" dirty="0" smtClean="0">
                <a:solidFill>
                  <a:prstClr val="black"/>
                </a:solidFill>
                <a:latin typeface="+mj-lt"/>
                <a:cs typeface="Symbol" charset="2"/>
              </a:rPr>
              <a:t>)</a:t>
            </a:r>
            <a:endParaRPr lang="en-US" sz="6000" baseline="-25000" dirty="0">
              <a:solidFill>
                <a:prstClr val="black"/>
              </a:solidFill>
              <a:latin typeface="+mj-lt"/>
              <a:cs typeface="Symbol" charset="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28440" y="3350009"/>
            <a:ext cx="16924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dirty="0" smtClean="0">
                <a:solidFill>
                  <a:prstClr val="black"/>
                </a:solidFill>
                <a:latin typeface="+mj-lt"/>
                <a:cs typeface="Symbol" charset="2"/>
              </a:rPr>
              <a:t>P(</a:t>
            </a:r>
            <a:r>
              <a:rPr lang="en-US" sz="6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6000" baseline="-25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t</a:t>
            </a:r>
            <a:r>
              <a:rPr lang="en-US" sz="6000" dirty="0" smtClean="0">
                <a:solidFill>
                  <a:prstClr val="black"/>
                </a:solidFill>
                <a:latin typeface="+mj-lt"/>
                <a:cs typeface="Symbol" charset="2"/>
              </a:rPr>
              <a:t>)</a:t>
            </a:r>
            <a:endParaRPr lang="en-US" sz="6000" baseline="-250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pic>
        <p:nvPicPr>
          <p:cNvPr id="53" name="Picture 52" descr="MathWarehouse-pie_mu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0223" y="3562578"/>
            <a:ext cx="1896398" cy="181472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57857" y="2284905"/>
            <a:ext cx="881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60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</a:p>
        </p:txBody>
      </p:sp>
      <p:pic>
        <p:nvPicPr>
          <p:cNvPr id="55" name="Picture 54" descr="MathWarehouse-pie_electro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204" y="3626610"/>
            <a:ext cx="1774135" cy="173852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725705" y="1633918"/>
            <a:ext cx="1752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dirty="0" smtClean="0">
                <a:solidFill>
                  <a:prstClr val="black"/>
                </a:solidFill>
                <a:latin typeface="+mj-lt"/>
                <a:cs typeface="Symbol" charset="2"/>
              </a:rPr>
              <a:t>P(</a:t>
            </a:r>
            <a:r>
              <a:rPr lang="en-US" sz="6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6000" baseline="-25000" dirty="0" smtClean="0">
                <a:solidFill>
                  <a:prstClr val="black"/>
                </a:solidFill>
                <a:latin typeface="Apple Casual"/>
                <a:cs typeface="Apple Casual"/>
              </a:rPr>
              <a:t>e</a:t>
            </a:r>
            <a:r>
              <a:rPr lang="en-US" sz="6000" dirty="0" smtClean="0">
                <a:solidFill>
                  <a:prstClr val="black"/>
                </a:solidFill>
                <a:latin typeface="+mj-lt"/>
                <a:cs typeface="Apple Casual"/>
              </a:rPr>
              <a:t>)</a:t>
            </a:r>
            <a:endParaRPr lang="en-US" sz="6000" baseline="-25000" dirty="0">
              <a:solidFill>
                <a:prstClr val="black"/>
              </a:solidFill>
              <a:latin typeface="Apple Casual"/>
              <a:cs typeface="Apple Casual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739686" y="2828043"/>
            <a:ext cx="4898857" cy="2988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53801" y="460724"/>
            <a:ext cx="1526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Perpetua"/>
              </a:rPr>
              <a:t>Neutrino </a:t>
            </a:r>
          </a:p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Perpetua"/>
              </a:rPr>
              <a:t>produced as pure flavor state</a:t>
            </a:r>
            <a:endParaRPr lang="en-US" sz="24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764459" y="613124"/>
            <a:ext cx="158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Perpetua"/>
              </a:rPr>
              <a:t>Neutrino </a:t>
            </a:r>
          </a:p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Perpetua"/>
              </a:rPr>
              <a:t>detected</a:t>
            </a:r>
            <a:endParaRPr lang="en-US" sz="24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5909" y="3768792"/>
            <a:ext cx="881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60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7543" y="4140601"/>
            <a:ext cx="459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Apple Casual"/>
                <a:cs typeface="Apple Casual"/>
              </a:rPr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7290" y="4174743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08077" y="4451376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19960" y="4197408"/>
            <a:ext cx="459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Apple Casual"/>
                <a:cs typeface="Apple Casual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79707" y="4231550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50494" y="450818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42118" y="4190580"/>
            <a:ext cx="459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Apple Casual"/>
                <a:cs typeface="Apple Casual"/>
              </a:rPr>
              <a:t>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1865" y="4224722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72652" y="450135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83393" y="2443062"/>
            <a:ext cx="360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Perpetua"/>
              </a:rPr>
              <a:t>flavor content evolves</a:t>
            </a:r>
            <a:endParaRPr lang="en-US" sz="24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7762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Arrow 21"/>
          <p:cNvSpPr/>
          <p:nvPr/>
        </p:nvSpPr>
        <p:spPr>
          <a:xfrm>
            <a:off x="1981200" y="5835188"/>
            <a:ext cx="4648200" cy="228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Building a Neutrino Oscillation Experiment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2076326"/>
            <a:ext cx="5581135" cy="30367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28600" y="5556463"/>
            <a:ext cx="17526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Begin with mono-energetic beam of </a:t>
            </a: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a</a:t>
            </a:r>
          </a:p>
        </p:txBody>
      </p:sp>
      <p:cxnSp>
        <p:nvCxnSpPr>
          <p:cNvPr id="14" name="Straight Arrow Connector 13"/>
          <p:cNvCxnSpPr>
            <a:stCxn id="7" idx="0"/>
          </p:cNvCxnSpPr>
          <p:nvPr/>
        </p:nvCxnSpPr>
        <p:spPr>
          <a:xfrm rot="5400000" flipH="1" flipV="1">
            <a:off x="660232" y="5111795"/>
            <a:ext cx="88933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n 15"/>
          <p:cNvSpPr/>
          <p:nvPr/>
        </p:nvSpPr>
        <p:spPr>
          <a:xfrm>
            <a:off x="2286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an 16"/>
          <p:cNvSpPr/>
          <p:nvPr/>
        </p:nvSpPr>
        <p:spPr>
          <a:xfrm>
            <a:off x="3048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an 17"/>
          <p:cNvSpPr/>
          <p:nvPr/>
        </p:nvSpPr>
        <p:spPr>
          <a:xfrm>
            <a:off x="3810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an 18"/>
          <p:cNvSpPr/>
          <p:nvPr/>
        </p:nvSpPr>
        <p:spPr>
          <a:xfrm>
            <a:off x="4572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an 19"/>
          <p:cNvSpPr/>
          <p:nvPr/>
        </p:nvSpPr>
        <p:spPr>
          <a:xfrm>
            <a:off x="5334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696020" y="4015344"/>
            <a:ext cx="2219380" cy="2431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/>
              <a:t>A bunch of detectors to measure </a:t>
            </a: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a </a:t>
            </a:r>
            <a:r>
              <a:rPr lang="en-US" sz="2000" dirty="0">
                <a:latin typeface="Symbol" charset="2"/>
                <a:cs typeface="Symbol" charset="2"/>
              </a:rPr>
              <a:t>/ n</a:t>
            </a:r>
            <a:r>
              <a:rPr lang="en-US" sz="2000" baseline="-25000" dirty="0">
                <a:latin typeface="Symbol" charset="2"/>
                <a:cs typeface="Symbol" charset="2"/>
              </a:rPr>
              <a:t>b</a:t>
            </a:r>
            <a:r>
              <a:rPr lang="en-US" sz="2000" dirty="0"/>
              <a:t> content along path</a:t>
            </a:r>
          </a:p>
          <a:p>
            <a:pPr algn="ctr"/>
            <a:r>
              <a:rPr lang="en-US" sz="2400" dirty="0"/>
              <a:t>Wouldn’t that be awesome!!</a:t>
            </a:r>
          </a:p>
          <a:p>
            <a:pPr algn="ctr"/>
            <a:r>
              <a:rPr lang="en-US" sz="2400" dirty="0"/>
              <a:t>Alas…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52612" y="2097670"/>
            <a:ext cx="290749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751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494349"/>
              </p:ext>
            </p:extLst>
          </p:nvPr>
        </p:nvGraphicFramePr>
        <p:xfrm>
          <a:off x="1295400" y="1036280"/>
          <a:ext cx="537686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5" name="Equation" r:id="rId4" imgW="2527300" imgH="393700" progId="Equation.3">
                  <p:embed/>
                </p:oleObj>
              </mc:Choice>
              <mc:Fallback>
                <p:oleObj name="Equation" r:id="rId4" imgW="2527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036280"/>
                        <a:ext cx="5376862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20"/>
          <p:cNvSpPr/>
          <p:nvPr/>
        </p:nvSpPr>
        <p:spPr>
          <a:xfrm>
            <a:off x="6157802" y="883880"/>
            <a:ext cx="419210" cy="10668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034212" y="1036280"/>
            <a:ext cx="1492716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Fixed E</a:t>
            </a:r>
          </a:p>
          <a:p>
            <a:pPr algn="ctr"/>
            <a:r>
              <a:rPr lang="en-US" sz="2800" dirty="0"/>
              <a:t>Variable L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10800000" flipV="1">
            <a:off x="6577012" y="1266468"/>
            <a:ext cx="457200" cy="150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2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Arrow 34"/>
          <p:cNvSpPr/>
          <p:nvPr/>
        </p:nvSpPr>
        <p:spPr>
          <a:xfrm>
            <a:off x="1981200" y="5716806"/>
            <a:ext cx="4648200" cy="228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Building a Neutrino Oscillation Experiment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8600" y="5438081"/>
            <a:ext cx="17526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Begin with broad energy spectrum beam of </a:t>
            </a: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33" name="Can 32"/>
          <p:cNvSpPr/>
          <p:nvPr/>
        </p:nvSpPr>
        <p:spPr>
          <a:xfrm>
            <a:off x="5791200" y="5463144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286059" y="5310744"/>
            <a:ext cx="438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"/>
                <a:cs typeface="Times"/>
              </a:rPr>
              <a:t>L</a:t>
            </a:r>
          </a:p>
        </p:txBody>
      </p:sp>
      <p:sp>
        <p:nvSpPr>
          <p:cNvPr id="37" name="Can 36"/>
          <p:cNvSpPr/>
          <p:nvPr/>
        </p:nvSpPr>
        <p:spPr>
          <a:xfrm>
            <a:off x="2133600" y="5463144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696020" y="5158344"/>
            <a:ext cx="221938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/>
              <a:t>Measure </a:t>
            </a: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a</a:t>
            </a:r>
            <a:r>
              <a:rPr lang="en-US" sz="2000" dirty="0">
                <a:latin typeface="Symbol" charset="2"/>
                <a:cs typeface="Symbol" charset="2"/>
              </a:rPr>
              <a:t> / n</a:t>
            </a:r>
            <a:r>
              <a:rPr lang="en-US" sz="2000" baseline="-25000" dirty="0">
                <a:latin typeface="Symbol" charset="2"/>
                <a:cs typeface="Symbol" charset="2"/>
              </a:rPr>
              <a:t>b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1"/>
                </a:solidFill>
              </a:rPr>
              <a:t>energy spectrum </a:t>
            </a:r>
            <a:r>
              <a:rPr lang="en-US" sz="2000" dirty="0"/>
              <a:t>at origin and again after traveling distance</a:t>
            </a:r>
            <a:r>
              <a:rPr lang="en-US" sz="2000" i="1" dirty="0">
                <a:latin typeface="Times"/>
                <a:cs typeface="Times"/>
              </a:rPr>
              <a:t> L</a:t>
            </a:r>
            <a:endParaRPr lang="en-US" sz="2400" i="1" dirty="0">
              <a:latin typeface="Times"/>
              <a:cs typeface="Times"/>
            </a:endParaRPr>
          </a:p>
        </p:txBody>
      </p:sp>
      <p:graphicFrame>
        <p:nvGraphicFramePr>
          <p:cNvPr id="1771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387727"/>
              </p:ext>
            </p:extLst>
          </p:nvPr>
        </p:nvGraphicFramePr>
        <p:xfrm>
          <a:off x="1295400" y="1036280"/>
          <a:ext cx="537686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60" name="Equation" r:id="rId3" imgW="2527300" imgH="393700" progId="Equation.3">
                  <p:embed/>
                </p:oleObj>
              </mc:Choice>
              <mc:Fallback>
                <p:oleObj name="Equation" r:id="rId3" imgW="2527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036280"/>
                        <a:ext cx="5376862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Oval 18"/>
          <p:cNvSpPr/>
          <p:nvPr/>
        </p:nvSpPr>
        <p:spPr>
          <a:xfrm>
            <a:off x="6157802" y="883880"/>
            <a:ext cx="419210" cy="10668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034212" y="1036280"/>
            <a:ext cx="1492716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Fixed L</a:t>
            </a:r>
          </a:p>
          <a:p>
            <a:pPr algn="ctr"/>
            <a:r>
              <a:rPr lang="en-US" sz="2800" dirty="0"/>
              <a:t>Variable E</a:t>
            </a:r>
          </a:p>
        </p:txBody>
      </p:sp>
      <p:cxnSp>
        <p:nvCxnSpPr>
          <p:cNvPr id="21" name="Straight Arrow Connector 20"/>
          <p:cNvCxnSpPr>
            <a:endCxn id="19" idx="6"/>
          </p:cNvCxnSpPr>
          <p:nvPr/>
        </p:nvCxnSpPr>
        <p:spPr>
          <a:xfrm rot="10800000" flipV="1">
            <a:off x="6577012" y="1266468"/>
            <a:ext cx="457200" cy="150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6" t="4051"/>
          <a:stretch/>
        </p:blipFill>
        <p:spPr>
          <a:xfrm>
            <a:off x="4574277" y="2200690"/>
            <a:ext cx="2761979" cy="27528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3446821" y="3049043"/>
            <a:ext cx="1021927" cy="954107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Reactor neutrinos at Daya Bay in China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822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9" y="697164"/>
            <a:ext cx="2533023" cy="3059330"/>
          </a:xfrm>
          <a:prstGeom prst="roundRect">
            <a:avLst>
              <a:gd name="adj" fmla="val 10502"/>
            </a:avLst>
          </a:prstGeom>
          <a:ln>
            <a:solidFill>
              <a:srgbClr val="0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3" b="2287"/>
          <a:stretch/>
        </p:blipFill>
        <p:spPr>
          <a:xfrm>
            <a:off x="3989565" y="3608481"/>
            <a:ext cx="3660124" cy="2852624"/>
          </a:xfrm>
          <a:prstGeom prst="rect">
            <a:avLst/>
          </a:prstGeom>
        </p:spPr>
      </p:pic>
      <p:pic>
        <p:nvPicPr>
          <p:cNvPr id="15" name="Picture 14" descr="davis_data.tif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13"/>
          <a:stretch/>
        </p:blipFill>
        <p:spPr>
          <a:xfrm>
            <a:off x="4300132" y="660367"/>
            <a:ext cx="3020049" cy="255172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Really Beautiful Experimental History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49047" y="758735"/>
            <a:ext cx="1543228" cy="430887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Atmospheric neutrinos at Super-Kamiokande</a:t>
            </a:r>
            <a:endParaRPr lang="en-US" sz="1100" dirty="0"/>
          </a:p>
        </p:txBody>
      </p:sp>
      <p:pic>
        <p:nvPicPr>
          <p:cNvPr id="17" name="Picture 16" descr="davis37cldetecto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132" y="767948"/>
            <a:ext cx="1718868" cy="222262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7959813" y="706211"/>
            <a:ext cx="1107579" cy="430887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</a:t>
            </a:r>
            <a:r>
              <a:rPr lang="en-US" sz="1100" dirty="0" smtClean="0"/>
              <a:t>olar neutrinos at Homestake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5737268" y="3516892"/>
            <a:ext cx="797455" cy="261610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…and SNO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150" y="3374522"/>
            <a:ext cx="2441245" cy="1618773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658" y="5126875"/>
            <a:ext cx="567525" cy="567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205" y="678798"/>
            <a:ext cx="567525" cy="567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88164" y="980419"/>
            <a:ext cx="454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2002</a:t>
            </a:r>
            <a:endParaRPr lang="en-US" sz="1050" dirty="0"/>
          </a:p>
        </p:txBody>
      </p:sp>
      <p:sp>
        <p:nvSpPr>
          <p:cNvPr id="24" name="TextBox 23"/>
          <p:cNvSpPr txBox="1"/>
          <p:nvPr/>
        </p:nvSpPr>
        <p:spPr>
          <a:xfrm>
            <a:off x="7450888" y="5410876"/>
            <a:ext cx="4540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2015</a:t>
            </a:r>
            <a:endParaRPr lang="en-US" sz="1050" dirty="0"/>
          </a:p>
        </p:txBody>
      </p:sp>
      <p:pic>
        <p:nvPicPr>
          <p:cNvPr id="26" name="Picture 25" descr="superK_azimuth.p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4"/>
          <a:stretch>
            <a:fillRect/>
          </a:stretch>
        </p:blipFill>
        <p:spPr>
          <a:xfrm>
            <a:off x="36487" y="3969930"/>
            <a:ext cx="3693215" cy="2539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323" y="3453317"/>
            <a:ext cx="567525" cy="5675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50393" y="3750478"/>
            <a:ext cx="4540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2015</a:t>
            </a:r>
            <a:endParaRPr lang="en-US" sz="1050" dirty="0"/>
          </a:p>
        </p:txBody>
      </p:sp>
      <p:grpSp>
        <p:nvGrpSpPr>
          <p:cNvPr id="27" name="Group 26"/>
          <p:cNvGrpSpPr/>
          <p:nvPr/>
        </p:nvGrpSpPr>
        <p:grpSpPr>
          <a:xfrm>
            <a:off x="2638427" y="1205916"/>
            <a:ext cx="1694766" cy="2203255"/>
            <a:chOff x="6541532" y="1143002"/>
            <a:chExt cx="1992868" cy="2590798"/>
          </a:xfrm>
        </p:grpSpPr>
        <p:sp>
          <p:nvSpPr>
            <p:cNvPr id="28" name="Oval 27"/>
            <p:cNvSpPr/>
            <p:nvPr/>
          </p:nvSpPr>
          <p:spPr>
            <a:xfrm>
              <a:off x="6769660" y="1834424"/>
              <a:ext cx="1518376" cy="1518376"/>
            </a:xfrm>
            <a:prstGeom prst="ellipse">
              <a:avLst/>
            </a:prstGeom>
            <a:solidFill>
              <a:srgbClr val="89A99C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Earth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01652" y="1905000"/>
              <a:ext cx="56938" cy="18979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541532" y="1597152"/>
              <a:ext cx="1992868" cy="1992868"/>
            </a:xfrm>
            <a:prstGeom prst="ellipse">
              <a:avLst/>
            </a:prstGeom>
            <a:noFill/>
            <a:ln>
              <a:solidFill>
                <a:srgbClr val="3366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>
              <a:off x="7655575" y="1242065"/>
              <a:ext cx="457199" cy="25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6200000" flipV="1">
              <a:off x="8170662" y="3370062"/>
              <a:ext cx="435628" cy="2918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7380846" y="1721006"/>
              <a:ext cx="494597" cy="252984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0" idx="5"/>
              <a:endCxn id="29" idx="2"/>
            </p:cNvCxnSpPr>
            <p:nvPr/>
          </p:nvCxnSpPr>
          <p:spPr>
            <a:xfrm rot="5400000" flipH="1">
              <a:off x="7284649" y="2340269"/>
              <a:ext cx="1203374" cy="71243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503421" y="1930098"/>
              <a:ext cx="5309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SuperK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471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6049" y="2857614"/>
            <a:ext cx="2246023" cy="1839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6" t="4051"/>
          <a:stretch/>
        </p:blipFill>
        <p:spPr>
          <a:xfrm>
            <a:off x="4149735" y="716260"/>
            <a:ext cx="2748570" cy="2739507"/>
          </a:xfrm>
          <a:prstGeom prst="rect">
            <a:avLst/>
          </a:prstGeom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2" t="2702"/>
          <a:stretch/>
        </p:blipFill>
        <p:spPr bwMode="auto">
          <a:xfrm>
            <a:off x="29532" y="679340"/>
            <a:ext cx="3891302" cy="278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Really Beautiful Experimental History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45528" y="706212"/>
            <a:ext cx="967285" cy="769441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Reactor neutrinos at long-baseline in KamLAND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303" y="712403"/>
            <a:ext cx="2191408" cy="1902288"/>
          </a:xfrm>
          <a:prstGeom prst="roundRect">
            <a:avLst/>
          </a:prstGeom>
          <a:ln>
            <a:solidFill>
              <a:srgbClr val="0F0D65"/>
            </a:solidFill>
          </a:ln>
        </p:spPr>
      </p:pic>
      <p:pic>
        <p:nvPicPr>
          <p:cNvPr id="26" name="Picture 25" descr="minos_spectrum_fd_zoo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05" y="4186795"/>
            <a:ext cx="3020611" cy="228086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2861" y="3679344"/>
            <a:ext cx="873960" cy="600164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Accelerator neutrinos at MINOS</a:t>
            </a:r>
            <a:endParaRPr lang="en-US" sz="11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957" y="3606547"/>
            <a:ext cx="2162997" cy="2470580"/>
          </a:xfrm>
          <a:prstGeom prst="round2DiagRect">
            <a:avLst>
              <a:gd name="adj1" fmla="val 0"/>
              <a:gd name="adj2" fmla="val 15161"/>
            </a:avLst>
          </a:prstGeom>
          <a:ln>
            <a:solidFill>
              <a:srgbClr val="0F0D65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533" y="4777525"/>
            <a:ext cx="2497939" cy="168087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146557" y="4585538"/>
            <a:ext cx="620245" cy="177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200303" y="4304327"/>
            <a:ext cx="832318" cy="430887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…and now at NOvA</a:t>
            </a:r>
            <a:endParaRPr lang="en-US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6053192" y="3751675"/>
            <a:ext cx="783293" cy="261610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…and T2K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5933971" y="710928"/>
            <a:ext cx="1250534" cy="769441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…and at</a:t>
            </a:r>
          </a:p>
          <a:p>
            <a:pPr algn="ctr"/>
            <a:r>
              <a:rPr lang="en-US" sz="1100" dirty="0" smtClean="0"/>
              <a:t>short-baseline in Daya Bay, Reno, and Double Chooz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2625531" y="2646620"/>
            <a:ext cx="144223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/>
              <a:t>e</a:t>
            </a:r>
            <a:r>
              <a:rPr lang="en-US" sz="1400" dirty="0" smtClean="0"/>
              <a:t> disappearance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347763" y="3994267"/>
            <a:ext cx="14798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 disappearance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631539" y="5982226"/>
            <a:ext cx="14798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 disappearance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7839270" y="4722242"/>
            <a:ext cx="110128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1400" baseline="-25000" dirty="0" smtClean="0">
                <a:sym typeface="Wingdings"/>
              </a:rPr>
              <a:t>e</a:t>
            </a:r>
            <a:r>
              <a:rPr lang="en-US" sz="1400" dirty="0" smtClean="0">
                <a:sym typeface="Wingdings"/>
              </a:rPr>
              <a:t> </a:t>
            </a:r>
          </a:p>
          <a:p>
            <a:r>
              <a:rPr lang="en-US" sz="1400" dirty="0" smtClean="0"/>
              <a:t>appearance!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0080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61433" y="866430"/>
            <a:ext cx="1216628" cy="6705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28"/>
            <a:ext cx="9144000" cy="5497498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564" y="5499891"/>
            <a:ext cx="2739806" cy="311005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07" y="5499777"/>
            <a:ext cx="2743200" cy="318800"/>
          </a:xfrm>
          <a:prstGeom prst="rect">
            <a:avLst/>
          </a:prstGeom>
        </p:spPr>
      </p:pic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515028"/>
              </p:ext>
            </p:extLst>
          </p:nvPr>
        </p:nvGraphicFramePr>
        <p:xfrm>
          <a:off x="3247379" y="5962989"/>
          <a:ext cx="2714376" cy="423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2" name="Equation" r:id="rId6" imgW="2527300" imgH="393700" progId="Equation.3">
                  <p:embed/>
                </p:oleObj>
              </mc:Choice>
              <mc:Fallback>
                <p:oleObj name="Equation" r:id="rId6" imgW="2527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7379" y="5962989"/>
                        <a:ext cx="2714376" cy="42314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394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vs. Quasi-Two Neutrino Mixing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61433" y="866430"/>
            <a:ext cx="1216628" cy="6705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nuedisprob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29" y="997939"/>
            <a:ext cx="8553734" cy="415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167" y="2091056"/>
            <a:ext cx="5932695" cy="417716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Things We Know and Don’t Know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41787"/>
              </p:ext>
            </p:extLst>
          </p:nvPr>
        </p:nvGraphicFramePr>
        <p:xfrm>
          <a:off x="258100" y="1324658"/>
          <a:ext cx="2871315" cy="12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6" name="Equation" r:id="rId4" imgW="1574800" imgH="673100" progId="Equation.3">
                  <p:embed/>
                </p:oleObj>
              </mc:Choice>
              <mc:Fallback>
                <p:oleObj name="Equation" r:id="rId4" imgW="15748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00" y="1324658"/>
                        <a:ext cx="2871315" cy="1228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64" y="3011209"/>
            <a:ext cx="2230518" cy="2867808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5127604" y="1529500"/>
            <a:ext cx="1010500" cy="88082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151760" y="1529500"/>
            <a:ext cx="1174364" cy="89448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74239" y="928626"/>
            <a:ext cx="3873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Chalkduster"/>
                <a:cs typeface="Chalkduster"/>
              </a:rPr>
              <a:t>?</a:t>
            </a:r>
            <a:endParaRPr lang="en-US" sz="3200" dirty="0">
              <a:solidFill>
                <a:srgbClr val="FF6600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0889" y="5266667"/>
            <a:ext cx="3873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Chalkduster"/>
                <a:cs typeface="Chalkduster"/>
              </a:rPr>
              <a:t>?</a:t>
            </a:r>
            <a:endParaRPr lang="en-US" sz="3200" dirty="0">
              <a:solidFill>
                <a:srgbClr val="FF6600"/>
              </a:solidFill>
              <a:latin typeface="Chalkduster"/>
              <a:cs typeface="Chalkduster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20774" y="5314465"/>
            <a:ext cx="38735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Chalkduster"/>
                <a:cs typeface="Chalkduster"/>
              </a:rPr>
              <a:t>?</a:t>
            </a:r>
            <a:endParaRPr lang="en-US" sz="3200" dirty="0">
              <a:solidFill>
                <a:srgbClr val="FF66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12412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erialWithBeamlines-l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37" y="0"/>
            <a:ext cx="9138126" cy="6858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 smtClean="0">
                <a:solidFill>
                  <a:prstClr val="black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Fermilab is a great place to do neutrino physics</a:t>
            </a:r>
            <a:endParaRPr lang="en-US" sz="3200" dirty="0">
              <a:solidFill>
                <a:prstClr val="black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47112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6" y="2407"/>
            <a:ext cx="9135074" cy="653943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>
            <a:off x="304800" y="4080160"/>
            <a:ext cx="2209800" cy="1588"/>
          </a:xfrm>
          <a:prstGeom prst="straightConnector1">
            <a:avLst/>
          </a:prstGeom>
          <a:ln w="92075" cmpd="sng">
            <a:solidFill>
              <a:schemeClr val="accent2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" name="TextBox 6"/>
          <p:cNvSpPr txBox="1"/>
          <p:nvPr/>
        </p:nvSpPr>
        <p:spPr>
          <a:xfrm>
            <a:off x="152400" y="4267200"/>
            <a:ext cx="1877437" cy="92333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C0504D"/>
                </a:solidFill>
                <a:latin typeface="Calibri"/>
              </a:rPr>
              <a:t>energetic protons </a:t>
            </a:r>
          </a:p>
          <a:p>
            <a:pPr algn="ctr" defTabSz="457200"/>
            <a:r>
              <a:rPr lang="en-US" dirty="0">
                <a:solidFill>
                  <a:srgbClr val="C0504D"/>
                </a:solidFill>
                <a:latin typeface="Calibri"/>
              </a:rPr>
              <a:t>delivered</a:t>
            </a:r>
          </a:p>
          <a:p>
            <a:pPr algn="ctr" defTabSz="457200"/>
            <a:r>
              <a:rPr lang="en-US" dirty="0">
                <a:solidFill>
                  <a:srgbClr val="C0504D"/>
                </a:solidFill>
                <a:latin typeface="Calibri"/>
              </a:rPr>
              <a:t>by the accelerator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3964272"/>
            <a:ext cx="129540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555" y="3126072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white">
                    <a:lumMod val="75000"/>
                  </a:prstClr>
                </a:solidFill>
                <a:latin typeface="Calibri"/>
              </a:rPr>
              <a:t>impinge upon a </a:t>
            </a:r>
          </a:p>
          <a:p>
            <a:pPr defTabSz="457200"/>
            <a:r>
              <a:rPr lang="en-US" dirty="0">
                <a:solidFill>
                  <a:prstClr val="white">
                    <a:lumMod val="75000"/>
                  </a:prstClr>
                </a:solidFill>
                <a:latin typeface="Calibri"/>
              </a:rPr>
              <a:t>fixed metal target</a:t>
            </a: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3093984" y="3486398"/>
            <a:ext cx="2693491" cy="1161802"/>
            <a:chOff x="2544" y="3070"/>
            <a:chExt cx="1488" cy="530"/>
          </a:xfrm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44" y="3070"/>
              <a:ext cx="912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 flipV="1">
              <a:off x="2544" y="3360"/>
              <a:ext cx="1344" cy="4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flipV="1">
              <a:off x="2544" y="3360"/>
              <a:ext cx="1248" cy="240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544" y="3120"/>
              <a:ext cx="1248" cy="240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flipV="1">
              <a:off x="2544" y="3360"/>
              <a:ext cx="576" cy="144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544" y="3264"/>
              <a:ext cx="1488" cy="96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4744833" y="3354672"/>
            <a:ext cx="3713367" cy="130681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54433" y="3583272"/>
            <a:ext cx="3103767" cy="12730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769864" y="3854544"/>
            <a:ext cx="2875167" cy="51022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526814" y="4225733"/>
            <a:ext cx="2702786" cy="1588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136626" y="4438934"/>
            <a:ext cx="4508405" cy="1588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353041" y="4644740"/>
            <a:ext cx="3105159" cy="155860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81400" y="2438400"/>
            <a:ext cx="197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rPr>
              <a:t>creates short-lived</a:t>
            </a:r>
          </a:p>
          <a:p>
            <a:pPr defTabSz="457200"/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rPr>
              <a:t>charged 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53200" y="2667000"/>
            <a:ext cx="1787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4F81BD"/>
                </a:solidFill>
                <a:latin typeface="Calibri"/>
              </a:rPr>
              <a:t>quickly decay into neutrinos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000" y="494407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rPr>
              <a:t>which are focused forward by a strong magnetic field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68709" y="391251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white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prstClr val="white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26654" y="3581400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white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prstClr val="white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26654" y="414111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white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prstClr val="white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74254" y="452211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white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prstClr val="white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98054" y="330291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white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prstClr val="white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98054" y="2971800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white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prstClr val="white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8091" y="175240"/>
            <a:ext cx="800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200" dirty="0" smtClean="0">
                <a:solidFill>
                  <a:srgbClr val="EEECE1"/>
                </a:solidFill>
                <a:latin typeface="Apple Casual"/>
                <a:cs typeface="Apple Casual"/>
              </a:rPr>
              <a:t>Because you </a:t>
            </a:r>
            <a:r>
              <a:rPr lang="en-US" sz="2200" dirty="0">
                <a:solidFill>
                  <a:srgbClr val="EEECE1"/>
                </a:solidFill>
                <a:latin typeface="Apple Casual"/>
                <a:cs typeface="Apple Casual"/>
              </a:rPr>
              <a:t>can use an </a:t>
            </a:r>
          </a:p>
          <a:p>
            <a:pPr algn="ctr" defTabSz="457200"/>
            <a:r>
              <a:rPr lang="en-US" sz="3400" dirty="0">
                <a:solidFill>
                  <a:srgbClr val="EEECE1"/>
                </a:solidFill>
                <a:latin typeface="Apple Casual"/>
                <a:cs typeface="Apple Casual"/>
              </a:rPr>
              <a:t>intense beam of protons </a:t>
            </a:r>
          </a:p>
          <a:p>
            <a:pPr algn="ctr" defTabSz="457200"/>
            <a:r>
              <a:rPr lang="en-US" sz="2200" dirty="0">
                <a:solidFill>
                  <a:srgbClr val="EEECE1"/>
                </a:solidFill>
                <a:latin typeface="Apple Casual"/>
                <a:cs typeface="Apple Casual"/>
              </a:rPr>
              <a:t>to create an </a:t>
            </a:r>
          </a:p>
          <a:p>
            <a:pPr algn="ctr" defTabSz="457200"/>
            <a:r>
              <a:rPr lang="en-US" sz="3400" dirty="0">
                <a:solidFill>
                  <a:srgbClr val="EEECE1"/>
                </a:solidFill>
                <a:latin typeface="Apple Casual"/>
                <a:cs typeface="Apple Casual"/>
              </a:rPr>
              <a:t>intense beam of neutrinos</a:t>
            </a:r>
          </a:p>
        </p:txBody>
      </p:sp>
    </p:spTree>
    <p:extLst>
      <p:ext uri="{BB962C8B-B14F-4D97-AF65-F5344CB8AC3E}">
        <p14:creationId xmlns:p14="http://schemas.microsoft.com/office/powerpoint/2010/main" val="15867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8" descr="google_map_midwest.jpg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46352"/>
            <a:ext cx="9144000" cy="55116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9" name="Curved Up Arrow 18"/>
          <p:cNvSpPr/>
          <p:nvPr/>
        </p:nvSpPr>
        <p:spPr>
          <a:xfrm>
            <a:off x="4236720" y="1371600"/>
            <a:ext cx="2011680" cy="838200"/>
          </a:xfrm>
          <a:prstGeom prst="curvedUpArrow">
            <a:avLst>
              <a:gd name="adj1" fmla="val 57554"/>
              <a:gd name="adj2" fmla="val 128571"/>
              <a:gd name="adj3" fmla="val 33267"/>
            </a:avLst>
          </a:prstGeom>
          <a:ln w="476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4806" y="2562352"/>
            <a:ext cx="4724400" cy="9144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32"/>
          <p:cNvGrpSpPr/>
          <p:nvPr/>
        </p:nvGrpSpPr>
        <p:grpSpPr>
          <a:xfrm>
            <a:off x="5181600" y="304800"/>
            <a:ext cx="1066800" cy="1066800"/>
            <a:chOff x="1524000" y="5105400"/>
            <a:chExt cx="1066800" cy="1066800"/>
          </a:xfrm>
        </p:grpSpPr>
        <p:sp>
          <p:nvSpPr>
            <p:cNvPr id="12" name="Rounded Rectangle 11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4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02728" y="5105400"/>
              <a:ext cx="7481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t</a:t>
              </a:r>
            </a:p>
          </p:txBody>
        </p:sp>
      </p:grpSp>
      <p:grpSp>
        <p:nvGrpSpPr>
          <p:cNvPr id="14" name="Group 32"/>
          <p:cNvGrpSpPr/>
          <p:nvPr/>
        </p:nvGrpSpPr>
        <p:grpSpPr>
          <a:xfrm>
            <a:off x="2743200" y="304800"/>
            <a:ext cx="1066800" cy="1066800"/>
            <a:chOff x="1524000" y="5105400"/>
            <a:chExt cx="1066800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4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89072" y="5105400"/>
              <a:ext cx="7615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solidFill>
                    <a:prstClr val="black"/>
                  </a:solidFill>
                  <a:latin typeface="Apple Casual"/>
                  <a:cs typeface="Apple Casual"/>
                </a:rPr>
                <a:t>e</a:t>
              </a:r>
            </a:p>
          </p:txBody>
        </p:sp>
      </p:grpSp>
      <p:graphicFrame>
        <p:nvGraphicFramePr>
          <p:cNvPr id="993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554973"/>
              </p:ext>
            </p:extLst>
          </p:nvPr>
        </p:nvGraphicFramePr>
        <p:xfrm>
          <a:off x="721801" y="2659888"/>
          <a:ext cx="4437197" cy="7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24" name="Equation" r:id="rId4" imgW="2755900" imgH="444500" progId="Equation.3">
                  <p:embed/>
                </p:oleObj>
              </mc:Choice>
              <mc:Fallback>
                <p:oleObj name="Equation" r:id="rId4" imgW="2755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801" y="2659888"/>
                        <a:ext cx="4437197" cy="728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32"/>
          <p:cNvGrpSpPr/>
          <p:nvPr/>
        </p:nvGrpSpPr>
        <p:grpSpPr>
          <a:xfrm>
            <a:off x="3962400" y="304800"/>
            <a:ext cx="1066800" cy="1066800"/>
            <a:chOff x="1524000" y="5105400"/>
            <a:chExt cx="1066800" cy="1066800"/>
          </a:xfrm>
        </p:grpSpPr>
        <p:sp>
          <p:nvSpPr>
            <p:cNvPr id="9" name="Rounded Rectangle 8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4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82244" y="5105400"/>
              <a:ext cx="8130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396" y="1840339"/>
            <a:ext cx="1721096" cy="684776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H="1">
            <a:off x="6585174" y="2518557"/>
            <a:ext cx="202785" cy="3201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minos_spectrum_fd_zoo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202" y="3573442"/>
            <a:ext cx="1833083" cy="1384164"/>
          </a:xfrm>
          <a:prstGeom prst="rect">
            <a:avLst/>
          </a:prstGeom>
        </p:spPr>
      </p:pic>
      <p:pic>
        <p:nvPicPr>
          <p:cNvPr id="26" name="Picture 25" descr="minos_ratio_fd_mod_zoom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9702" y="3573444"/>
            <a:ext cx="1834525" cy="1384164"/>
          </a:xfrm>
          <a:prstGeom prst="rect">
            <a:avLst/>
          </a:prstGeom>
        </p:spPr>
      </p:pic>
      <p:sp>
        <p:nvSpPr>
          <p:cNvPr id="27" name="Curved Up Arrow 26"/>
          <p:cNvSpPr/>
          <p:nvPr/>
        </p:nvSpPr>
        <p:spPr>
          <a:xfrm flipH="1">
            <a:off x="3200400" y="1371600"/>
            <a:ext cx="1295400" cy="533400"/>
          </a:xfrm>
          <a:prstGeom prst="curvedUpArrow">
            <a:avLst>
              <a:gd name="adj1" fmla="val 5054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0980" y="4957221"/>
            <a:ext cx="319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Muon Neutrino Disappearance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1600" y="1566446"/>
            <a:ext cx="946229" cy="338554"/>
          </a:xfrm>
          <a:prstGeom prst="rect">
            <a:avLst/>
          </a:prstGeom>
          <a:noFill/>
          <a:scene3d>
            <a:camera prst="orthographicFront">
              <a:rot lat="0" lon="0" rev="3600000"/>
            </a:camera>
            <a:lightRig rig="threePt" dir="t"/>
          </a:scene3d>
          <a:sp3d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 b="1" dirty="0">
                <a:solidFill>
                  <a:srgbClr val="C0504D"/>
                </a:solidFill>
                <a:latin typeface="Apple Casual"/>
                <a:cs typeface="Apple Casual"/>
              </a:rPr>
              <a:t>MINOS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54" y="5739864"/>
            <a:ext cx="1504878" cy="32166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419" y="6155769"/>
            <a:ext cx="4970566" cy="66552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1611339" y="5325939"/>
            <a:ext cx="279934" cy="79205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04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8" descr="google_map_midwest.jpg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46352"/>
            <a:ext cx="9144000" cy="55116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9" name="Curved Up Arrow 18"/>
          <p:cNvSpPr/>
          <p:nvPr/>
        </p:nvSpPr>
        <p:spPr>
          <a:xfrm>
            <a:off x="4236720" y="1371600"/>
            <a:ext cx="2011680" cy="838200"/>
          </a:xfrm>
          <a:prstGeom prst="curvedUpArrow">
            <a:avLst>
              <a:gd name="adj1" fmla="val 57554"/>
              <a:gd name="adj2" fmla="val 128571"/>
              <a:gd name="adj3" fmla="val 33267"/>
            </a:avLst>
          </a:prstGeom>
          <a:ln w="476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32"/>
          <p:cNvGrpSpPr/>
          <p:nvPr/>
        </p:nvGrpSpPr>
        <p:grpSpPr>
          <a:xfrm>
            <a:off x="5181600" y="304800"/>
            <a:ext cx="1066800" cy="1066800"/>
            <a:chOff x="1524000" y="5105400"/>
            <a:chExt cx="1066800" cy="1066800"/>
          </a:xfrm>
        </p:grpSpPr>
        <p:sp>
          <p:nvSpPr>
            <p:cNvPr id="12" name="Rounded Rectangle 11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4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02728" y="5105400"/>
              <a:ext cx="7481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t</a:t>
              </a:r>
            </a:p>
          </p:txBody>
        </p:sp>
      </p:grpSp>
      <p:grpSp>
        <p:nvGrpSpPr>
          <p:cNvPr id="14" name="Group 32"/>
          <p:cNvGrpSpPr/>
          <p:nvPr/>
        </p:nvGrpSpPr>
        <p:grpSpPr>
          <a:xfrm>
            <a:off x="2743200" y="304800"/>
            <a:ext cx="1066800" cy="1066800"/>
            <a:chOff x="1524000" y="5105400"/>
            <a:chExt cx="1066800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4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89072" y="5105400"/>
              <a:ext cx="7615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solidFill>
                    <a:prstClr val="black"/>
                  </a:solidFill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8" name="Group 32"/>
          <p:cNvGrpSpPr/>
          <p:nvPr/>
        </p:nvGrpSpPr>
        <p:grpSpPr>
          <a:xfrm>
            <a:off x="3962400" y="304800"/>
            <a:ext cx="1066800" cy="1066800"/>
            <a:chOff x="1524000" y="5105400"/>
            <a:chExt cx="1066800" cy="1066800"/>
          </a:xfrm>
        </p:grpSpPr>
        <p:sp>
          <p:nvSpPr>
            <p:cNvPr id="9" name="Rounded Rectangle 8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4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82244" y="5105400"/>
              <a:ext cx="8130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54" y="5739864"/>
            <a:ext cx="1504878" cy="321668"/>
          </a:xfrm>
          <a:prstGeom prst="rect">
            <a:avLst/>
          </a:prstGeom>
        </p:spPr>
      </p:pic>
      <p:sp>
        <p:nvSpPr>
          <p:cNvPr id="27" name="Curved Up Arrow 26"/>
          <p:cNvSpPr/>
          <p:nvPr/>
        </p:nvSpPr>
        <p:spPr>
          <a:xfrm flipH="1">
            <a:off x="3200400" y="1371600"/>
            <a:ext cx="1295400" cy="533400"/>
          </a:xfrm>
          <a:prstGeom prst="curvedUpArrow">
            <a:avLst>
              <a:gd name="adj1" fmla="val 5054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64"/>
          <a:stretch/>
        </p:blipFill>
        <p:spPr>
          <a:xfrm>
            <a:off x="3571426" y="1457237"/>
            <a:ext cx="608871" cy="238027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067289" y="1846231"/>
            <a:ext cx="437589" cy="6509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120442" y="2854159"/>
            <a:ext cx="4317559" cy="3143083"/>
            <a:chOff x="304800" y="2133600"/>
            <a:chExt cx="5746829" cy="4183558"/>
          </a:xfrm>
        </p:grpSpPr>
        <p:sp>
          <p:nvSpPr>
            <p:cNvPr id="47" name="Rectangle 46"/>
            <p:cNvSpPr/>
            <p:nvPr/>
          </p:nvSpPr>
          <p:spPr>
            <a:xfrm>
              <a:off x="304800" y="2133600"/>
              <a:ext cx="5746829" cy="4183558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graphicFrame>
          <p:nvGraphicFramePr>
            <p:cNvPr id="4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4563550"/>
                </p:ext>
              </p:extLst>
            </p:nvPr>
          </p:nvGraphicFramePr>
          <p:xfrm>
            <a:off x="422275" y="2292846"/>
            <a:ext cx="5216525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478" name="Equation" r:id="rId6" imgW="2222500" imgH="215900" progId="Equation.3">
                    <p:embed/>
                  </p:oleObj>
                </mc:Choice>
                <mc:Fallback>
                  <p:oleObj name="Equation" r:id="rId6" imgW="22225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275" y="2292846"/>
                          <a:ext cx="5216525" cy="508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0707897"/>
                </p:ext>
              </p:extLst>
            </p:nvPr>
          </p:nvGraphicFramePr>
          <p:xfrm>
            <a:off x="3657600" y="5734669"/>
            <a:ext cx="838200" cy="5007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479" name="Equation" r:id="rId8" imgW="723600" imgH="431640" progId="Equation.3">
                    <p:embed/>
                  </p:oleObj>
                </mc:Choice>
                <mc:Fallback>
                  <p:oleObj name="Equation" r:id="rId8" imgW="72360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7600" y="5734669"/>
                          <a:ext cx="838200" cy="50076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4403702"/>
                </p:ext>
              </p:extLst>
            </p:nvPr>
          </p:nvGraphicFramePr>
          <p:xfrm>
            <a:off x="838200" y="3386012"/>
            <a:ext cx="2286000" cy="612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480" name="Equation" r:id="rId10" imgW="1663560" imgH="444240" progId="Equation.3">
                    <p:embed/>
                  </p:oleObj>
                </mc:Choice>
                <mc:Fallback>
                  <p:oleObj name="Equation" r:id="rId10" imgW="166356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200" y="3386012"/>
                          <a:ext cx="2286000" cy="6125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7211370"/>
                </p:ext>
              </p:extLst>
            </p:nvPr>
          </p:nvGraphicFramePr>
          <p:xfrm>
            <a:off x="838200" y="3932540"/>
            <a:ext cx="4800600" cy="599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481" name="Equation" r:id="rId12" imgW="3365280" imgH="419040" progId="Equation.3">
                    <p:embed/>
                  </p:oleObj>
                </mc:Choice>
                <mc:Fallback>
                  <p:oleObj name="Equation" r:id="rId12" imgW="336528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200" y="3932540"/>
                          <a:ext cx="4800600" cy="5993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470738"/>
                </p:ext>
              </p:extLst>
            </p:nvPr>
          </p:nvGraphicFramePr>
          <p:xfrm>
            <a:off x="838200" y="4531924"/>
            <a:ext cx="5181600" cy="6397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482" name="Equation" r:id="rId14" imgW="3403440" imgH="419040" progId="Equation.3">
                    <p:embed/>
                  </p:oleObj>
                </mc:Choice>
                <mc:Fallback>
                  <p:oleObj name="Equation" r:id="rId14" imgW="340344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200" y="4531924"/>
                          <a:ext cx="5181600" cy="6397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3908214"/>
                </p:ext>
              </p:extLst>
            </p:nvPr>
          </p:nvGraphicFramePr>
          <p:xfrm>
            <a:off x="860425" y="5057094"/>
            <a:ext cx="2720975" cy="5884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483" name="Equation" r:id="rId16" imgW="1942920" imgH="419040" progId="Equation.3">
                    <p:embed/>
                  </p:oleObj>
                </mc:Choice>
                <mc:Fallback>
                  <p:oleObj name="Equation" r:id="rId16" imgW="194292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0425" y="5057094"/>
                          <a:ext cx="2720975" cy="5884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86373416"/>
                </p:ext>
              </p:extLst>
            </p:nvPr>
          </p:nvGraphicFramePr>
          <p:xfrm>
            <a:off x="914400" y="5754423"/>
            <a:ext cx="834567" cy="48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484" name="Equation" r:id="rId18" imgW="749300" imgH="431800" progId="Equation.3">
                    <p:embed/>
                  </p:oleObj>
                </mc:Choice>
                <mc:Fallback>
                  <p:oleObj name="Equation" r:id="rId18" imgW="7493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400" y="5754423"/>
                          <a:ext cx="834567" cy="4810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5087679"/>
                </p:ext>
              </p:extLst>
            </p:nvPr>
          </p:nvGraphicFramePr>
          <p:xfrm>
            <a:off x="2008187" y="5678223"/>
            <a:ext cx="1517608" cy="5729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485" name="Equation" r:id="rId20" imgW="1180800" imgH="444240" progId="Equation.3">
                    <p:embed/>
                  </p:oleObj>
                </mc:Choice>
                <mc:Fallback>
                  <p:oleObj name="Equation" r:id="rId20" imgW="118080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8187" y="5678223"/>
                          <a:ext cx="1517608" cy="5729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8276364"/>
                </p:ext>
              </p:extLst>
            </p:nvPr>
          </p:nvGraphicFramePr>
          <p:xfrm>
            <a:off x="2243138" y="2800846"/>
            <a:ext cx="2862262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486" name="Equation" r:id="rId22" imgW="1219200" imgH="203200" progId="Equation.3">
                    <p:embed/>
                  </p:oleObj>
                </mc:Choice>
                <mc:Fallback>
                  <p:oleObj name="Equation" r:id="rId22" imgW="12192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3138" y="2800846"/>
                          <a:ext cx="2862262" cy="476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7" name="TextBox 56"/>
          <p:cNvSpPr txBox="1"/>
          <p:nvPr/>
        </p:nvSpPr>
        <p:spPr>
          <a:xfrm>
            <a:off x="4438009" y="3550626"/>
            <a:ext cx="1659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Electron Neutrino </a:t>
            </a:r>
            <a:r>
              <a:rPr lang="en-US" dirty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ppearance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93" y="1413422"/>
            <a:ext cx="2437062" cy="39805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419" y="6155769"/>
            <a:ext cx="4970566" cy="6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1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uk-U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249" y="58790"/>
            <a:ext cx="8572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did this beautiful matter dominated universe evolve from a beginning that all of our laws of physics tell us should have begun in a very matter-antimatter symmetric form?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One requirement: </a:t>
            </a:r>
            <a:r>
              <a:rPr lang="en-US" sz="2400" dirty="0" smtClean="0">
                <a:solidFill>
                  <a:srgbClr val="FF6600"/>
                </a:solidFill>
              </a:rPr>
              <a:t>“CP Violation”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783" y="5772837"/>
            <a:ext cx="8572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Have actually made very precise measurements of CP violation among the quarks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definitely there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but too little of it by about 10 orders of magnitude.  Must be more!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Have been unable to look among the leptons</a:t>
            </a:r>
            <a:r>
              <a:rPr lang="mr-IN" sz="2400" dirty="0" smtClean="0">
                <a:solidFill>
                  <a:schemeClr val="bg1"/>
                </a:solidFill>
              </a:rPr>
              <a:t>…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until now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8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02794"/>
            <a:ext cx="9040102" cy="5822111"/>
          </a:xfrm>
        </p:spPr>
        <p:txBody>
          <a:bodyPr>
            <a:normAutofit/>
          </a:bodyPr>
          <a:lstStyle/>
          <a:p>
            <a:r>
              <a:rPr lang="en-US" b="1" dirty="0" smtClean="0"/>
              <a:t>Are neutrinos possibly the reason for the matter-antimatter asymmetry in the universe?</a:t>
            </a:r>
          </a:p>
          <a:p>
            <a:pPr lvl="1"/>
            <a:r>
              <a:rPr lang="en-US" dirty="0" smtClean="0"/>
              <a:t>Measure the charge-parity (CP) violating phase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 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undamental question in the Standard Model, is CP respected by leptons?</a:t>
            </a:r>
          </a:p>
          <a:p>
            <a:r>
              <a:rPr lang="en-US" b="1" dirty="0" smtClean="0"/>
              <a:t>Neutrino mass hierarchy</a:t>
            </a:r>
          </a:p>
          <a:p>
            <a:pPr lvl="1"/>
            <a:r>
              <a:rPr lang="en-US" dirty="0" smtClean="0"/>
              <a:t>Another fundamental question about structure of leptons: is lightest charged lepton associated with the heaviest neutrino?</a:t>
            </a:r>
          </a:p>
          <a:p>
            <a:r>
              <a:rPr lang="en-US" b="1" dirty="0" smtClean="0"/>
              <a:t>Are protons unstable? </a:t>
            </a:r>
          </a:p>
          <a:p>
            <a:pPr lvl="1"/>
            <a:r>
              <a:rPr lang="en-US" dirty="0" smtClean="0"/>
              <a:t>p </a:t>
            </a:r>
            <a:r>
              <a:rPr lang="en-US" dirty="0" smtClean="0">
                <a:sym typeface="Wingdings"/>
              </a:rPr>
              <a:t> 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cs typeface="Symbol" charset="2"/>
                <a:sym typeface="Wingdings"/>
              </a:rPr>
              <a:t>and other modes</a:t>
            </a:r>
            <a:endParaRPr lang="en-US" dirty="0" smtClean="0">
              <a:latin typeface="Symbol" charset="2"/>
              <a:cs typeface="Symbol" charset="2"/>
            </a:endParaRPr>
          </a:p>
          <a:p>
            <a:pPr lvl="1"/>
            <a:r>
              <a:rPr lang="en-US" dirty="0" smtClean="0"/>
              <a:t>Predicted in many beyond SM theories</a:t>
            </a:r>
          </a:p>
          <a:p>
            <a:r>
              <a:rPr lang="en-US" b="1" dirty="0" smtClean="0"/>
              <a:t>Supernova neutrinos</a:t>
            </a:r>
          </a:p>
          <a:p>
            <a:pPr lvl="1"/>
            <a:r>
              <a:rPr lang="en-US" dirty="0" smtClean="0"/>
              <a:t>Measure the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flux from a core-collapse supernova within our galaxy </a:t>
            </a:r>
          </a:p>
          <a:p>
            <a:pPr lvl="1"/>
            <a:r>
              <a:rPr lang="en-US" dirty="0" smtClean="0"/>
              <a:t>1000s of events for a SN 10 kpc away</a:t>
            </a:r>
          </a:p>
          <a:p>
            <a:pPr lvl="1"/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at DUNE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537262" y="4168962"/>
            <a:ext cx="121963" cy="0"/>
          </a:xfrm>
          <a:prstGeom prst="line">
            <a:avLst/>
          </a:prstGeom>
          <a:ln>
            <a:solidFill>
              <a:srgbClr val="007E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846" y="4147358"/>
            <a:ext cx="3440376" cy="56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0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Challenge Ahead in 3-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dirty="0"/>
              <a:t> Mixing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4704" y="855724"/>
            <a:ext cx="5495306" cy="26369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7999" y="642418"/>
            <a:ext cx="108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189225" y="654520"/>
            <a:ext cx="144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antineutrinos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910274" y="1380830"/>
            <a:ext cx="0" cy="188295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98711" y="1378164"/>
            <a:ext cx="0" cy="188295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910274" y="1631890"/>
            <a:ext cx="228900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698715" y="1629223"/>
            <a:ext cx="228900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036" y="5311429"/>
            <a:ext cx="4013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Multiple modules, each one a </a:t>
            </a:r>
            <a:r>
              <a:rPr lang="en-US" sz="1600" b="1" dirty="0" smtClean="0"/>
              <a:t>10,000 metric ton cryogenic precision imaging detector.</a:t>
            </a:r>
            <a:endParaRPr lang="en-US" sz="1400" dirty="0"/>
          </a:p>
          <a:p>
            <a:pPr algn="ctr"/>
            <a:r>
              <a:rPr lang="en-US" sz="1400" dirty="0" smtClean="0"/>
              <a:t>Detectors 4850 ft. underground at Sanford Underground Research Facility in South Dakota 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9033" y="1263154"/>
            <a:ext cx="0" cy="38039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76832" y="2892950"/>
            <a:ext cx="55498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12m</a:t>
            </a:r>
            <a:endParaRPr lang="en-US" sz="1600" dirty="0"/>
          </a:p>
        </p:txBody>
      </p:sp>
      <p:sp>
        <p:nvSpPr>
          <p:cNvPr id="38" name="Content Placeholder 4"/>
          <p:cNvSpPr txBox="1">
            <a:spLocks/>
          </p:cNvSpPr>
          <p:nvPr/>
        </p:nvSpPr>
        <p:spPr>
          <a:xfrm>
            <a:off x="4044068" y="3684369"/>
            <a:ext cx="4964713" cy="27640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7472" marR="0" indent="-347472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Pct val="87000"/>
              <a:buFont typeface="Wingdings" charset="2"/>
              <a:buChar char="q"/>
              <a:tabLst/>
              <a:defRPr sz="2600" b="0" kern="1200">
                <a:solidFill>
                  <a:srgbClr val="1E376D"/>
                </a:solidFill>
                <a:latin typeface="+mn-lt"/>
                <a:ea typeface="+mn-ea"/>
                <a:cs typeface="+mn-cs"/>
              </a:defRPr>
            </a:lvl1pPr>
            <a:lvl2pPr marL="694944" marR="0" indent="-265176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Pct val="125000"/>
              <a:buFont typeface="Arial"/>
              <a:buChar char="•"/>
              <a:tabLst/>
              <a:defRPr sz="2000" kern="1200">
                <a:solidFill>
                  <a:srgbClr val="006E39"/>
                </a:solidFill>
                <a:latin typeface="+mn-lt"/>
                <a:ea typeface="+mn-ea"/>
                <a:cs typeface="+mn-cs"/>
              </a:defRPr>
            </a:lvl2pPr>
            <a:lvl3pPr marL="950976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rgbClr val="0193C7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Detector is 1300 km from the source, </a:t>
            </a:r>
            <a:r>
              <a:rPr lang="en-US" sz="1800" b="1" u="sng" dirty="0" smtClean="0"/>
              <a:t>small event rates</a:t>
            </a:r>
            <a:r>
              <a:rPr lang="en-US" sz="1800" dirty="0" smtClean="0"/>
              <a:t> (occupational hazard)</a:t>
            </a:r>
          </a:p>
          <a:p>
            <a:r>
              <a:rPr lang="en-US" sz="1800" dirty="0" smtClean="0"/>
              <a:t>Detect muons </a:t>
            </a:r>
            <a:r>
              <a:rPr lang="en-US" sz="1800" dirty="0" smtClean="0">
                <a:sym typeface="Wingdings"/>
              </a:rPr>
              <a:t></a:t>
            </a:r>
            <a:r>
              <a:rPr lang="en-US" sz="1800" dirty="0" smtClean="0"/>
              <a:t> </a:t>
            </a:r>
            <a:r>
              <a:rPr lang="en-US" sz="1800" b="1" u="sng" dirty="0" smtClean="0"/>
              <a:t>detect electrons</a:t>
            </a:r>
            <a:r>
              <a:rPr lang="en-US" sz="1800" b="1" dirty="0" smtClean="0"/>
              <a:t> </a:t>
            </a:r>
            <a:r>
              <a:rPr lang="en-US" sz="1800" dirty="0" smtClean="0"/>
              <a:t>(it’s just harder)</a:t>
            </a:r>
            <a:endParaRPr lang="en-US" sz="1800" b="1" u="sng" dirty="0" smtClean="0"/>
          </a:p>
          <a:p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 disappearance probability is “clean” </a:t>
            </a:r>
            <a:r>
              <a:rPr lang="en-US" sz="1800" dirty="0" smtClean="0">
                <a:sym typeface="Wingdings"/>
              </a:rPr>
              <a:t>        </a:t>
            </a:r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appearance </a:t>
            </a:r>
            <a:r>
              <a:rPr lang="en-US" sz="1800" b="1" u="sng" dirty="0" smtClean="0"/>
              <a:t>involves atmospheric and solar terms, </a:t>
            </a:r>
            <a:r>
              <a:rPr lang="en-US" sz="1800" b="1" u="sng" dirty="0" smtClean="0">
                <a:latin typeface="Symbol" charset="2"/>
                <a:cs typeface="Symbol" charset="2"/>
              </a:rPr>
              <a:t>d</a:t>
            </a:r>
            <a:r>
              <a:rPr lang="en-US" sz="1800" b="1" u="sng" dirty="0" smtClean="0"/>
              <a:t>-CP, and matter effects</a:t>
            </a:r>
          </a:p>
          <a:p>
            <a:r>
              <a:rPr lang="en-US" sz="1800" b="1" u="sng" dirty="0" smtClean="0">
                <a:sym typeface="Wingdings"/>
              </a:rPr>
              <a:t>Need n</a:t>
            </a:r>
            <a:r>
              <a:rPr lang="en-US" sz="1800" b="1" u="sng" dirty="0" smtClean="0"/>
              <a:t>eutrinos AND antineutrinos</a:t>
            </a:r>
            <a:r>
              <a:rPr lang="en-US" sz="1800" dirty="0" smtClean="0"/>
              <a:t> for CP violation</a:t>
            </a:r>
            <a:endParaRPr lang="en-US" sz="1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16" y="1174442"/>
            <a:ext cx="3093796" cy="3878099"/>
          </a:xfrm>
          <a:prstGeom prst="rect">
            <a:avLst/>
          </a:prstGeom>
          <a:ln>
            <a:solidFill>
              <a:srgbClr val="0F0D65"/>
            </a:solidFill>
          </a:ln>
        </p:spPr>
      </p:pic>
    </p:spTree>
    <p:extLst>
      <p:ext uri="{BB962C8B-B14F-4D97-AF65-F5344CB8AC3E}">
        <p14:creationId xmlns:p14="http://schemas.microsoft.com/office/powerpoint/2010/main" val="232132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363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748" y="4847647"/>
            <a:ext cx="3800962" cy="20103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32542" y="73323"/>
            <a:ext cx="41953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https://www.youtube.com/watch?v=AYtKcZMJ_4c&amp;feature=</a:t>
            </a:r>
            <a:r>
              <a:rPr lang="en-US" sz="1100" dirty="0" smtClean="0">
                <a:hlinkClick r:id="rId4"/>
              </a:rPr>
              <a:t>youtu.be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7798"/>
            <a:ext cx="2454451" cy="2440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1486" y="4854799"/>
            <a:ext cx="2862515" cy="20032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201" y="402859"/>
            <a:ext cx="2437062" cy="3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99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115" y="1803400"/>
            <a:ext cx="4616174" cy="44704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442" y="715248"/>
            <a:ext cx="9005657" cy="56851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It’s possible that oscillations can provide a window into particle sectors not accessible through SM interactions</a:t>
            </a:r>
          </a:p>
          <a:p>
            <a:pPr lvl="1"/>
            <a:r>
              <a:rPr lang="en-US" dirty="0" smtClean="0"/>
              <a:t>i.e. no strong, EM, or weak interactions</a:t>
            </a:r>
          </a:p>
          <a:p>
            <a:pPr lvl="1"/>
            <a:r>
              <a:rPr lang="en-US" dirty="0" smtClean="0"/>
              <a:t>e.g. ‘sterile’ neutrinos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Physics Beyond the 3-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SM?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441286" y="3660920"/>
            <a:ext cx="348640" cy="1743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29255" y="3548852"/>
            <a:ext cx="496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new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621" y="3373326"/>
            <a:ext cx="1974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if you bring the detectors much closer, say ~1km instead of 1000 km?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936495" y="3540063"/>
            <a:ext cx="926429" cy="17862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190921"/>
              </p:ext>
            </p:extLst>
          </p:nvPr>
        </p:nvGraphicFramePr>
        <p:xfrm>
          <a:off x="2418521" y="4530087"/>
          <a:ext cx="1833563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" name="Equation" r:id="rId4" imgW="1282700" imgH="241300" progId="Equation.3">
                  <p:embed/>
                </p:oleObj>
              </mc:Choice>
              <mc:Fallback>
                <p:oleObj name="Equation" r:id="rId4" imgW="1282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8521" y="4530087"/>
                        <a:ext cx="1833563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733234"/>
              </p:ext>
            </p:extLst>
          </p:nvPr>
        </p:nvGraphicFramePr>
        <p:xfrm>
          <a:off x="2396624" y="5302400"/>
          <a:ext cx="1855787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" name="Equation" r:id="rId6" imgW="1282700" imgH="228600" progId="Equation.3">
                  <p:embed/>
                </p:oleObj>
              </mc:Choice>
              <mc:Fallback>
                <p:oleObj name="Equation" r:id="rId6" imgW="1282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6624" y="5302400"/>
                        <a:ext cx="1855787" cy="331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092177"/>
              </p:ext>
            </p:extLst>
          </p:nvPr>
        </p:nvGraphicFramePr>
        <p:xfrm>
          <a:off x="3003628" y="3460155"/>
          <a:ext cx="1198563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" name="Equation" r:id="rId8" imgW="838200" imgH="241300" progId="Equation.3">
                  <p:embed/>
                </p:oleObj>
              </mc:Choice>
              <mc:Fallback>
                <p:oleObj name="Equation" r:id="rId8" imgW="838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3628" y="3460155"/>
                        <a:ext cx="1198563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114795"/>
              </p:ext>
            </p:extLst>
          </p:nvPr>
        </p:nvGraphicFramePr>
        <p:xfrm>
          <a:off x="551180" y="2540740"/>
          <a:ext cx="3347437" cy="521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" name="Equation" r:id="rId10" imgW="2527300" imgH="393700" progId="Equation.3">
                  <p:embed/>
                </p:oleObj>
              </mc:Choice>
              <mc:Fallback>
                <p:oleObj name="Equation" r:id="rId10" imgW="2527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180" y="2540740"/>
                        <a:ext cx="3347437" cy="52183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630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61433" y="866430"/>
            <a:ext cx="1216628" cy="6705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nuedisprob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29" y="397075"/>
            <a:ext cx="4378165" cy="2124381"/>
          </a:xfrm>
          <a:prstGeom prst="rect">
            <a:avLst/>
          </a:prstGeom>
        </p:spPr>
      </p:pic>
      <p:pic>
        <p:nvPicPr>
          <p:cNvPr id="8" name="Picture 7" descr="nuedisprob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1" r="39502" b="73426"/>
          <a:stretch/>
        </p:blipFill>
        <p:spPr>
          <a:xfrm>
            <a:off x="0" y="2727646"/>
            <a:ext cx="9062799" cy="2550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3253" y="402860"/>
            <a:ext cx="2075623" cy="518938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621321" y="3550625"/>
            <a:ext cx="8341890" cy="848877"/>
          </a:xfrm>
          <a:custGeom>
            <a:avLst/>
            <a:gdLst>
              <a:gd name="connsiteX0" fmla="*/ 0 w 7783580"/>
              <a:gd name="connsiteY0" fmla="*/ 61453 h 792063"/>
              <a:gd name="connsiteX1" fmla="*/ 27311 w 7783580"/>
              <a:gd name="connsiteY1" fmla="*/ 27313 h 792063"/>
              <a:gd name="connsiteX2" fmla="*/ 40966 w 7783580"/>
              <a:gd name="connsiteY2" fmla="*/ 13656 h 792063"/>
              <a:gd name="connsiteX3" fmla="*/ 116071 w 7783580"/>
              <a:gd name="connsiteY3" fmla="*/ 0 h 792063"/>
              <a:gd name="connsiteX4" fmla="*/ 136554 w 7783580"/>
              <a:gd name="connsiteY4" fmla="*/ 6828 h 792063"/>
              <a:gd name="connsiteX5" fmla="*/ 170692 w 7783580"/>
              <a:gd name="connsiteY5" fmla="*/ 13656 h 792063"/>
              <a:gd name="connsiteX6" fmla="*/ 198003 w 7783580"/>
              <a:gd name="connsiteY6" fmla="*/ 47797 h 792063"/>
              <a:gd name="connsiteX7" fmla="*/ 204831 w 7783580"/>
              <a:gd name="connsiteY7" fmla="*/ 68281 h 792063"/>
              <a:gd name="connsiteX8" fmla="*/ 232142 w 7783580"/>
              <a:gd name="connsiteY8" fmla="*/ 95594 h 792063"/>
              <a:gd name="connsiteX9" fmla="*/ 293591 w 7783580"/>
              <a:gd name="connsiteY9" fmla="*/ 129735 h 792063"/>
              <a:gd name="connsiteX10" fmla="*/ 314074 w 7783580"/>
              <a:gd name="connsiteY10" fmla="*/ 136563 h 792063"/>
              <a:gd name="connsiteX11" fmla="*/ 334557 w 7783580"/>
              <a:gd name="connsiteY11" fmla="*/ 122906 h 792063"/>
              <a:gd name="connsiteX12" fmla="*/ 355040 w 7783580"/>
              <a:gd name="connsiteY12" fmla="*/ 116078 h 792063"/>
              <a:gd name="connsiteX13" fmla="*/ 368696 w 7783580"/>
              <a:gd name="connsiteY13" fmla="*/ 95594 h 792063"/>
              <a:gd name="connsiteX14" fmla="*/ 402834 w 7783580"/>
              <a:gd name="connsiteY14" fmla="*/ 68281 h 792063"/>
              <a:gd name="connsiteX15" fmla="*/ 416490 w 7783580"/>
              <a:gd name="connsiteY15" fmla="*/ 47797 h 792063"/>
              <a:gd name="connsiteX16" fmla="*/ 436973 w 7783580"/>
              <a:gd name="connsiteY16" fmla="*/ 40969 h 792063"/>
              <a:gd name="connsiteX17" fmla="*/ 457456 w 7783580"/>
              <a:gd name="connsiteY17" fmla="*/ 27313 h 792063"/>
              <a:gd name="connsiteX18" fmla="*/ 512078 w 7783580"/>
              <a:gd name="connsiteY18" fmla="*/ 40969 h 792063"/>
              <a:gd name="connsiteX19" fmla="*/ 553044 w 7783580"/>
              <a:gd name="connsiteY19" fmla="*/ 54625 h 792063"/>
              <a:gd name="connsiteX20" fmla="*/ 573527 w 7783580"/>
              <a:gd name="connsiteY20" fmla="*/ 68281 h 792063"/>
              <a:gd name="connsiteX21" fmla="*/ 580355 w 7783580"/>
              <a:gd name="connsiteY21" fmla="*/ 88766 h 792063"/>
              <a:gd name="connsiteX22" fmla="*/ 614493 w 7783580"/>
              <a:gd name="connsiteY22" fmla="*/ 122906 h 792063"/>
              <a:gd name="connsiteX23" fmla="*/ 655459 w 7783580"/>
              <a:gd name="connsiteY23" fmla="*/ 136563 h 792063"/>
              <a:gd name="connsiteX24" fmla="*/ 710081 w 7783580"/>
              <a:gd name="connsiteY24" fmla="*/ 129735 h 792063"/>
              <a:gd name="connsiteX25" fmla="*/ 723736 w 7783580"/>
              <a:gd name="connsiteY25" fmla="*/ 116078 h 792063"/>
              <a:gd name="connsiteX26" fmla="*/ 744219 w 7783580"/>
              <a:gd name="connsiteY26" fmla="*/ 109250 h 792063"/>
              <a:gd name="connsiteX27" fmla="*/ 757875 w 7783580"/>
              <a:gd name="connsiteY27" fmla="*/ 95594 h 792063"/>
              <a:gd name="connsiteX28" fmla="*/ 778358 w 7783580"/>
              <a:gd name="connsiteY28" fmla="*/ 81938 h 792063"/>
              <a:gd name="connsiteX29" fmla="*/ 805669 w 7783580"/>
              <a:gd name="connsiteY29" fmla="*/ 47797 h 792063"/>
              <a:gd name="connsiteX30" fmla="*/ 826152 w 7783580"/>
              <a:gd name="connsiteY30" fmla="*/ 40969 h 792063"/>
              <a:gd name="connsiteX31" fmla="*/ 908084 w 7783580"/>
              <a:gd name="connsiteY31" fmla="*/ 54625 h 792063"/>
              <a:gd name="connsiteX32" fmla="*/ 928567 w 7783580"/>
              <a:gd name="connsiteY32" fmla="*/ 61453 h 792063"/>
              <a:gd name="connsiteX33" fmla="*/ 955878 w 7783580"/>
              <a:gd name="connsiteY33" fmla="*/ 102422 h 792063"/>
              <a:gd name="connsiteX34" fmla="*/ 990017 w 7783580"/>
              <a:gd name="connsiteY34" fmla="*/ 157047 h 792063"/>
              <a:gd name="connsiteX35" fmla="*/ 1024155 w 7783580"/>
              <a:gd name="connsiteY35" fmla="*/ 150219 h 792063"/>
              <a:gd name="connsiteX36" fmla="*/ 1092432 w 7783580"/>
              <a:gd name="connsiteY36" fmla="*/ 122906 h 792063"/>
              <a:gd name="connsiteX37" fmla="*/ 1112915 w 7783580"/>
              <a:gd name="connsiteY37" fmla="*/ 109250 h 792063"/>
              <a:gd name="connsiteX38" fmla="*/ 1126571 w 7783580"/>
              <a:gd name="connsiteY38" fmla="*/ 95594 h 792063"/>
              <a:gd name="connsiteX39" fmla="*/ 1167537 w 7783580"/>
              <a:gd name="connsiteY39" fmla="*/ 81938 h 792063"/>
              <a:gd name="connsiteX40" fmla="*/ 1194848 w 7783580"/>
              <a:gd name="connsiteY40" fmla="*/ 68281 h 792063"/>
              <a:gd name="connsiteX41" fmla="*/ 1310919 w 7783580"/>
              <a:gd name="connsiteY41" fmla="*/ 81938 h 792063"/>
              <a:gd name="connsiteX42" fmla="*/ 1351885 w 7783580"/>
              <a:gd name="connsiteY42" fmla="*/ 95594 h 792063"/>
              <a:gd name="connsiteX43" fmla="*/ 1379196 w 7783580"/>
              <a:gd name="connsiteY43" fmla="*/ 129735 h 792063"/>
              <a:gd name="connsiteX44" fmla="*/ 1406507 w 7783580"/>
              <a:gd name="connsiteY44" fmla="*/ 163875 h 792063"/>
              <a:gd name="connsiteX45" fmla="*/ 1447473 w 7783580"/>
              <a:gd name="connsiteY45" fmla="*/ 177531 h 792063"/>
              <a:gd name="connsiteX46" fmla="*/ 1481611 w 7783580"/>
              <a:gd name="connsiteY46" fmla="*/ 170703 h 792063"/>
              <a:gd name="connsiteX47" fmla="*/ 1495267 w 7783580"/>
              <a:gd name="connsiteY47" fmla="*/ 157047 h 792063"/>
              <a:gd name="connsiteX48" fmla="*/ 1536233 w 7783580"/>
              <a:gd name="connsiteY48" fmla="*/ 109250 h 792063"/>
              <a:gd name="connsiteX49" fmla="*/ 1577199 w 7783580"/>
              <a:gd name="connsiteY49" fmla="*/ 95594 h 792063"/>
              <a:gd name="connsiteX50" fmla="*/ 1645476 w 7783580"/>
              <a:gd name="connsiteY50" fmla="*/ 102422 h 792063"/>
              <a:gd name="connsiteX51" fmla="*/ 1665959 w 7783580"/>
              <a:gd name="connsiteY51" fmla="*/ 109250 h 792063"/>
              <a:gd name="connsiteX52" fmla="*/ 1679615 w 7783580"/>
              <a:gd name="connsiteY52" fmla="*/ 129735 h 792063"/>
              <a:gd name="connsiteX53" fmla="*/ 1700098 w 7783580"/>
              <a:gd name="connsiteY53" fmla="*/ 150219 h 792063"/>
              <a:gd name="connsiteX54" fmla="*/ 1747892 w 7783580"/>
              <a:gd name="connsiteY54" fmla="*/ 204844 h 792063"/>
              <a:gd name="connsiteX55" fmla="*/ 1788858 w 7783580"/>
              <a:gd name="connsiteY55" fmla="*/ 191188 h 792063"/>
              <a:gd name="connsiteX56" fmla="*/ 1863963 w 7783580"/>
              <a:gd name="connsiteY56" fmla="*/ 184360 h 792063"/>
              <a:gd name="connsiteX57" fmla="*/ 1884446 w 7783580"/>
              <a:gd name="connsiteY57" fmla="*/ 170703 h 792063"/>
              <a:gd name="connsiteX58" fmla="*/ 1904929 w 7783580"/>
              <a:gd name="connsiteY58" fmla="*/ 163875 h 792063"/>
              <a:gd name="connsiteX59" fmla="*/ 1925412 w 7783580"/>
              <a:gd name="connsiteY59" fmla="*/ 150219 h 792063"/>
              <a:gd name="connsiteX60" fmla="*/ 1966378 w 7783580"/>
              <a:gd name="connsiteY60" fmla="*/ 116078 h 792063"/>
              <a:gd name="connsiteX61" fmla="*/ 1986861 w 7783580"/>
              <a:gd name="connsiteY61" fmla="*/ 122906 h 792063"/>
              <a:gd name="connsiteX62" fmla="*/ 2014172 w 7783580"/>
              <a:gd name="connsiteY62" fmla="*/ 129735 h 792063"/>
              <a:gd name="connsiteX63" fmla="*/ 2021000 w 7783580"/>
              <a:gd name="connsiteY63" fmla="*/ 150219 h 792063"/>
              <a:gd name="connsiteX64" fmla="*/ 2034655 w 7783580"/>
              <a:gd name="connsiteY64" fmla="*/ 170703 h 792063"/>
              <a:gd name="connsiteX65" fmla="*/ 2055138 w 7783580"/>
              <a:gd name="connsiteY65" fmla="*/ 184360 h 792063"/>
              <a:gd name="connsiteX66" fmla="*/ 2102932 w 7783580"/>
              <a:gd name="connsiteY66" fmla="*/ 204844 h 792063"/>
              <a:gd name="connsiteX67" fmla="*/ 2164381 w 7783580"/>
              <a:gd name="connsiteY67" fmla="*/ 211672 h 792063"/>
              <a:gd name="connsiteX68" fmla="*/ 2205348 w 7783580"/>
              <a:gd name="connsiteY68" fmla="*/ 191188 h 792063"/>
              <a:gd name="connsiteX69" fmla="*/ 2232659 w 7783580"/>
              <a:gd name="connsiteY69" fmla="*/ 163875 h 792063"/>
              <a:gd name="connsiteX70" fmla="*/ 2246314 w 7783580"/>
              <a:gd name="connsiteY70" fmla="*/ 143391 h 792063"/>
              <a:gd name="connsiteX71" fmla="*/ 2266797 w 7783580"/>
              <a:gd name="connsiteY71" fmla="*/ 129735 h 792063"/>
              <a:gd name="connsiteX72" fmla="*/ 2328246 w 7783580"/>
              <a:gd name="connsiteY72" fmla="*/ 143391 h 792063"/>
              <a:gd name="connsiteX73" fmla="*/ 2348729 w 7783580"/>
              <a:gd name="connsiteY73" fmla="*/ 157047 h 792063"/>
              <a:gd name="connsiteX74" fmla="*/ 2369213 w 7783580"/>
              <a:gd name="connsiteY74" fmla="*/ 163875 h 792063"/>
              <a:gd name="connsiteX75" fmla="*/ 2382868 w 7783580"/>
              <a:gd name="connsiteY75" fmla="*/ 184360 h 792063"/>
              <a:gd name="connsiteX76" fmla="*/ 2396523 w 7783580"/>
              <a:gd name="connsiteY76" fmla="*/ 232156 h 792063"/>
              <a:gd name="connsiteX77" fmla="*/ 2430662 w 7783580"/>
              <a:gd name="connsiteY77" fmla="*/ 259469 h 792063"/>
              <a:gd name="connsiteX78" fmla="*/ 2492111 w 7783580"/>
              <a:gd name="connsiteY78" fmla="*/ 245813 h 792063"/>
              <a:gd name="connsiteX79" fmla="*/ 2526250 w 7783580"/>
              <a:gd name="connsiteY79" fmla="*/ 218500 h 792063"/>
              <a:gd name="connsiteX80" fmla="*/ 2546733 w 7783580"/>
              <a:gd name="connsiteY80" fmla="*/ 204844 h 792063"/>
              <a:gd name="connsiteX81" fmla="*/ 2587699 w 7783580"/>
              <a:gd name="connsiteY81" fmla="*/ 191188 h 792063"/>
              <a:gd name="connsiteX82" fmla="*/ 2655976 w 7783580"/>
              <a:gd name="connsiteY82" fmla="*/ 211672 h 792063"/>
              <a:gd name="connsiteX83" fmla="*/ 2683287 w 7783580"/>
              <a:gd name="connsiteY83" fmla="*/ 273125 h 792063"/>
              <a:gd name="connsiteX84" fmla="*/ 2710598 w 7783580"/>
              <a:gd name="connsiteY84" fmla="*/ 293610 h 792063"/>
              <a:gd name="connsiteX85" fmla="*/ 2751564 w 7783580"/>
              <a:gd name="connsiteY85" fmla="*/ 307266 h 792063"/>
              <a:gd name="connsiteX86" fmla="*/ 2799358 w 7783580"/>
              <a:gd name="connsiteY86" fmla="*/ 273125 h 792063"/>
              <a:gd name="connsiteX87" fmla="*/ 2847152 w 7783580"/>
              <a:gd name="connsiteY87" fmla="*/ 225328 h 792063"/>
              <a:gd name="connsiteX88" fmla="*/ 2874463 w 7783580"/>
              <a:gd name="connsiteY88" fmla="*/ 252641 h 792063"/>
              <a:gd name="connsiteX89" fmla="*/ 2894946 w 7783580"/>
              <a:gd name="connsiteY89" fmla="*/ 273125 h 792063"/>
              <a:gd name="connsiteX90" fmla="*/ 2915429 w 7783580"/>
              <a:gd name="connsiteY90" fmla="*/ 314094 h 792063"/>
              <a:gd name="connsiteX91" fmla="*/ 2935912 w 7783580"/>
              <a:gd name="connsiteY91" fmla="*/ 327750 h 792063"/>
              <a:gd name="connsiteX92" fmla="*/ 3011017 w 7783580"/>
              <a:gd name="connsiteY92" fmla="*/ 314094 h 792063"/>
              <a:gd name="connsiteX93" fmla="*/ 3051983 w 7783580"/>
              <a:gd name="connsiteY93" fmla="*/ 293610 h 792063"/>
              <a:gd name="connsiteX94" fmla="*/ 3099777 w 7783580"/>
              <a:gd name="connsiteY94" fmla="*/ 279953 h 792063"/>
              <a:gd name="connsiteX95" fmla="*/ 3154398 w 7783580"/>
              <a:gd name="connsiteY95" fmla="*/ 286781 h 792063"/>
              <a:gd name="connsiteX96" fmla="*/ 3209020 w 7783580"/>
              <a:gd name="connsiteY96" fmla="*/ 300438 h 792063"/>
              <a:gd name="connsiteX97" fmla="*/ 3249986 w 7783580"/>
              <a:gd name="connsiteY97" fmla="*/ 334578 h 792063"/>
              <a:gd name="connsiteX98" fmla="*/ 3284125 w 7783580"/>
              <a:gd name="connsiteY98" fmla="*/ 389203 h 792063"/>
              <a:gd name="connsiteX99" fmla="*/ 3304608 w 7783580"/>
              <a:gd name="connsiteY99" fmla="*/ 396031 h 792063"/>
              <a:gd name="connsiteX100" fmla="*/ 3379712 w 7783580"/>
              <a:gd name="connsiteY100" fmla="*/ 382375 h 792063"/>
              <a:gd name="connsiteX101" fmla="*/ 3420679 w 7783580"/>
              <a:gd name="connsiteY101" fmla="*/ 355063 h 792063"/>
              <a:gd name="connsiteX102" fmla="*/ 3461645 w 7783580"/>
              <a:gd name="connsiteY102" fmla="*/ 300438 h 792063"/>
              <a:gd name="connsiteX103" fmla="*/ 3482128 w 7783580"/>
              <a:gd name="connsiteY103" fmla="*/ 293610 h 792063"/>
              <a:gd name="connsiteX104" fmla="*/ 3516266 w 7783580"/>
              <a:gd name="connsiteY104" fmla="*/ 327750 h 792063"/>
              <a:gd name="connsiteX105" fmla="*/ 3536750 w 7783580"/>
              <a:gd name="connsiteY105" fmla="*/ 341406 h 792063"/>
              <a:gd name="connsiteX106" fmla="*/ 3550405 w 7783580"/>
              <a:gd name="connsiteY106" fmla="*/ 355063 h 792063"/>
              <a:gd name="connsiteX107" fmla="*/ 3584544 w 7783580"/>
              <a:gd name="connsiteY107" fmla="*/ 416516 h 792063"/>
              <a:gd name="connsiteX108" fmla="*/ 3625510 w 7783580"/>
              <a:gd name="connsiteY108" fmla="*/ 437000 h 792063"/>
              <a:gd name="connsiteX109" fmla="*/ 3645993 w 7783580"/>
              <a:gd name="connsiteY109" fmla="*/ 457485 h 792063"/>
              <a:gd name="connsiteX110" fmla="*/ 3721098 w 7783580"/>
              <a:gd name="connsiteY110" fmla="*/ 477969 h 792063"/>
              <a:gd name="connsiteX111" fmla="*/ 3741581 w 7783580"/>
              <a:gd name="connsiteY111" fmla="*/ 464313 h 792063"/>
              <a:gd name="connsiteX112" fmla="*/ 3721098 w 7783580"/>
              <a:gd name="connsiteY112" fmla="*/ 423344 h 792063"/>
              <a:gd name="connsiteX113" fmla="*/ 3727925 w 7783580"/>
              <a:gd name="connsiteY113" fmla="*/ 477969 h 792063"/>
              <a:gd name="connsiteX114" fmla="*/ 3748408 w 7783580"/>
              <a:gd name="connsiteY114" fmla="*/ 484797 h 792063"/>
              <a:gd name="connsiteX115" fmla="*/ 3789375 w 7783580"/>
              <a:gd name="connsiteY115" fmla="*/ 477969 h 792063"/>
              <a:gd name="connsiteX116" fmla="*/ 3843996 w 7783580"/>
              <a:gd name="connsiteY116" fmla="*/ 423344 h 792063"/>
              <a:gd name="connsiteX117" fmla="*/ 3857652 w 7783580"/>
              <a:gd name="connsiteY117" fmla="*/ 409688 h 792063"/>
              <a:gd name="connsiteX118" fmla="*/ 3878135 w 7783580"/>
              <a:gd name="connsiteY118" fmla="*/ 402860 h 792063"/>
              <a:gd name="connsiteX119" fmla="*/ 3939584 w 7783580"/>
              <a:gd name="connsiteY119" fmla="*/ 416516 h 792063"/>
              <a:gd name="connsiteX120" fmla="*/ 3953239 w 7783580"/>
              <a:gd name="connsiteY120" fmla="*/ 437000 h 792063"/>
              <a:gd name="connsiteX121" fmla="*/ 3966895 w 7783580"/>
              <a:gd name="connsiteY121" fmla="*/ 477969 h 792063"/>
              <a:gd name="connsiteX122" fmla="*/ 4007861 w 7783580"/>
              <a:gd name="connsiteY122" fmla="*/ 505282 h 792063"/>
              <a:gd name="connsiteX123" fmla="*/ 4028344 w 7783580"/>
              <a:gd name="connsiteY123" fmla="*/ 512110 h 792063"/>
              <a:gd name="connsiteX124" fmla="*/ 4048827 w 7783580"/>
              <a:gd name="connsiteY124" fmla="*/ 525766 h 792063"/>
              <a:gd name="connsiteX125" fmla="*/ 4076138 w 7783580"/>
              <a:gd name="connsiteY125" fmla="*/ 532594 h 792063"/>
              <a:gd name="connsiteX126" fmla="*/ 4096621 w 7783580"/>
              <a:gd name="connsiteY126" fmla="*/ 539422 h 792063"/>
              <a:gd name="connsiteX127" fmla="*/ 4137587 w 7783580"/>
              <a:gd name="connsiteY127" fmla="*/ 525766 h 792063"/>
              <a:gd name="connsiteX128" fmla="*/ 4171726 w 7783580"/>
              <a:gd name="connsiteY128" fmla="*/ 471141 h 792063"/>
              <a:gd name="connsiteX129" fmla="*/ 4233175 w 7783580"/>
              <a:gd name="connsiteY129" fmla="*/ 505282 h 792063"/>
              <a:gd name="connsiteX130" fmla="*/ 4246831 w 7783580"/>
              <a:gd name="connsiteY130" fmla="*/ 518938 h 792063"/>
              <a:gd name="connsiteX131" fmla="*/ 4267314 w 7783580"/>
              <a:gd name="connsiteY131" fmla="*/ 525766 h 792063"/>
              <a:gd name="connsiteX132" fmla="*/ 4308280 w 7783580"/>
              <a:gd name="connsiteY132" fmla="*/ 553078 h 792063"/>
              <a:gd name="connsiteX133" fmla="*/ 4349246 w 7783580"/>
              <a:gd name="connsiteY133" fmla="*/ 573563 h 792063"/>
              <a:gd name="connsiteX134" fmla="*/ 4376557 w 7783580"/>
              <a:gd name="connsiteY134" fmla="*/ 566735 h 792063"/>
              <a:gd name="connsiteX135" fmla="*/ 4403868 w 7783580"/>
              <a:gd name="connsiteY135" fmla="*/ 539422 h 792063"/>
              <a:gd name="connsiteX136" fmla="*/ 4410695 w 7783580"/>
              <a:gd name="connsiteY136" fmla="*/ 518938 h 792063"/>
              <a:gd name="connsiteX137" fmla="*/ 4444834 w 7783580"/>
              <a:gd name="connsiteY137" fmla="*/ 498453 h 792063"/>
              <a:gd name="connsiteX138" fmla="*/ 4465317 w 7783580"/>
              <a:gd name="connsiteY138" fmla="*/ 484797 h 792063"/>
              <a:gd name="connsiteX139" fmla="*/ 4519939 w 7783580"/>
              <a:gd name="connsiteY139" fmla="*/ 491625 h 792063"/>
              <a:gd name="connsiteX140" fmla="*/ 4540422 w 7783580"/>
              <a:gd name="connsiteY140" fmla="*/ 498453 h 792063"/>
              <a:gd name="connsiteX141" fmla="*/ 4547250 w 7783580"/>
              <a:gd name="connsiteY141" fmla="*/ 518938 h 792063"/>
              <a:gd name="connsiteX142" fmla="*/ 4588216 w 7783580"/>
              <a:gd name="connsiteY142" fmla="*/ 546250 h 792063"/>
              <a:gd name="connsiteX143" fmla="*/ 4601871 w 7783580"/>
              <a:gd name="connsiteY143" fmla="*/ 559907 h 792063"/>
              <a:gd name="connsiteX144" fmla="*/ 4656493 w 7783580"/>
              <a:gd name="connsiteY144" fmla="*/ 559907 h 792063"/>
              <a:gd name="connsiteX145" fmla="*/ 4683804 w 7783580"/>
              <a:gd name="connsiteY145" fmla="*/ 553078 h 792063"/>
              <a:gd name="connsiteX146" fmla="*/ 4697459 w 7783580"/>
              <a:gd name="connsiteY146" fmla="*/ 532594 h 792063"/>
              <a:gd name="connsiteX147" fmla="*/ 4731597 w 7783580"/>
              <a:gd name="connsiteY147" fmla="*/ 471141 h 792063"/>
              <a:gd name="connsiteX148" fmla="*/ 4793047 w 7783580"/>
              <a:gd name="connsiteY148" fmla="*/ 450657 h 792063"/>
              <a:gd name="connsiteX149" fmla="*/ 4813530 w 7783580"/>
              <a:gd name="connsiteY149" fmla="*/ 443828 h 792063"/>
              <a:gd name="connsiteX150" fmla="*/ 4834013 w 7783580"/>
              <a:gd name="connsiteY150" fmla="*/ 437000 h 792063"/>
              <a:gd name="connsiteX151" fmla="*/ 4854496 w 7783580"/>
              <a:gd name="connsiteY151" fmla="*/ 443828 h 792063"/>
              <a:gd name="connsiteX152" fmla="*/ 4881807 w 7783580"/>
              <a:gd name="connsiteY152" fmla="*/ 477969 h 792063"/>
              <a:gd name="connsiteX153" fmla="*/ 4922773 w 7783580"/>
              <a:gd name="connsiteY153" fmla="*/ 471141 h 792063"/>
              <a:gd name="connsiteX154" fmla="*/ 5004706 w 7783580"/>
              <a:gd name="connsiteY154" fmla="*/ 457485 h 792063"/>
              <a:gd name="connsiteX155" fmla="*/ 5038844 w 7783580"/>
              <a:gd name="connsiteY155" fmla="*/ 416516 h 792063"/>
              <a:gd name="connsiteX156" fmla="*/ 5052499 w 7783580"/>
              <a:gd name="connsiteY156" fmla="*/ 375547 h 792063"/>
              <a:gd name="connsiteX157" fmla="*/ 5093466 w 7783580"/>
              <a:gd name="connsiteY157" fmla="*/ 361891 h 792063"/>
              <a:gd name="connsiteX158" fmla="*/ 5154915 w 7783580"/>
              <a:gd name="connsiteY158" fmla="*/ 389203 h 792063"/>
              <a:gd name="connsiteX159" fmla="*/ 5161743 w 7783580"/>
              <a:gd name="connsiteY159" fmla="*/ 409688 h 792063"/>
              <a:gd name="connsiteX160" fmla="*/ 5202709 w 7783580"/>
              <a:gd name="connsiteY160" fmla="*/ 409688 h 792063"/>
              <a:gd name="connsiteX161" fmla="*/ 5216364 w 7783580"/>
              <a:gd name="connsiteY161" fmla="*/ 396031 h 792063"/>
              <a:gd name="connsiteX162" fmla="*/ 5223192 w 7783580"/>
              <a:gd name="connsiteY162" fmla="*/ 361891 h 792063"/>
              <a:gd name="connsiteX163" fmla="*/ 5230020 w 7783580"/>
              <a:gd name="connsiteY163" fmla="*/ 266297 h 792063"/>
              <a:gd name="connsiteX164" fmla="*/ 5250503 w 7783580"/>
              <a:gd name="connsiteY164" fmla="*/ 273125 h 792063"/>
              <a:gd name="connsiteX165" fmla="*/ 5305124 w 7783580"/>
              <a:gd name="connsiteY165" fmla="*/ 286781 h 792063"/>
              <a:gd name="connsiteX166" fmla="*/ 5339263 w 7783580"/>
              <a:gd name="connsiteY166" fmla="*/ 314094 h 792063"/>
              <a:gd name="connsiteX167" fmla="*/ 5380229 w 7783580"/>
              <a:gd name="connsiteY167" fmla="*/ 334578 h 792063"/>
              <a:gd name="connsiteX168" fmla="*/ 5428023 w 7783580"/>
              <a:gd name="connsiteY168" fmla="*/ 314094 h 792063"/>
              <a:gd name="connsiteX169" fmla="*/ 5448506 w 7783580"/>
              <a:gd name="connsiteY169" fmla="*/ 245813 h 792063"/>
              <a:gd name="connsiteX170" fmla="*/ 5462162 w 7783580"/>
              <a:gd name="connsiteY170" fmla="*/ 204844 h 792063"/>
              <a:gd name="connsiteX171" fmla="*/ 5468989 w 7783580"/>
              <a:gd name="connsiteY171" fmla="*/ 184360 h 792063"/>
              <a:gd name="connsiteX172" fmla="*/ 5489472 w 7783580"/>
              <a:gd name="connsiteY172" fmla="*/ 177531 h 792063"/>
              <a:gd name="connsiteX173" fmla="*/ 5509956 w 7783580"/>
              <a:gd name="connsiteY173" fmla="*/ 191188 h 792063"/>
              <a:gd name="connsiteX174" fmla="*/ 5523611 w 7783580"/>
              <a:gd name="connsiteY174" fmla="*/ 177531 h 792063"/>
              <a:gd name="connsiteX175" fmla="*/ 5537266 w 7783580"/>
              <a:gd name="connsiteY175" fmla="*/ 129735 h 792063"/>
              <a:gd name="connsiteX176" fmla="*/ 5550922 w 7783580"/>
              <a:gd name="connsiteY176" fmla="*/ 109250 h 792063"/>
              <a:gd name="connsiteX177" fmla="*/ 5585060 w 7783580"/>
              <a:gd name="connsiteY177" fmla="*/ 143391 h 792063"/>
              <a:gd name="connsiteX178" fmla="*/ 5598716 w 7783580"/>
              <a:gd name="connsiteY178" fmla="*/ 157047 h 792063"/>
              <a:gd name="connsiteX179" fmla="*/ 5612371 w 7783580"/>
              <a:gd name="connsiteY179" fmla="*/ 177531 h 792063"/>
              <a:gd name="connsiteX180" fmla="*/ 5632854 w 7783580"/>
              <a:gd name="connsiteY180" fmla="*/ 204844 h 792063"/>
              <a:gd name="connsiteX181" fmla="*/ 5701131 w 7783580"/>
              <a:gd name="connsiteY181" fmla="*/ 198016 h 792063"/>
              <a:gd name="connsiteX182" fmla="*/ 5714787 w 7783580"/>
              <a:gd name="connsiteY182" fmla="*/ 157047 h 792063"/>
              <a:gd name="connsiteX183" fmla="*/ 5735270 w 7783580"/>
              <a:gd name="connsiteY183" fmla="*/ 129735 h 792063"/>
              <a:gd name="connsiteX184" fmla="*/ 5742097 w 7783580"/>
              <a:gd name="connsiteY184" fmla="*/ 109250 h 792063"/>
              <a:gd name="connsiteX185" fmla="*/ 5755753 w 7783580"/>
              <a:gd name="connsiteY185" fmla="*/ 54625 h 792063"/>
              <a:gd name="connsiteX186" fmla="*/ 5769408 w 7783580"/>
              <a:gd name="connsiteY186" fmla="*/ 34141 h 792063"/>
              <a:gd name="connsiteX187" fmla="*/ 5824030 w 7783580"/>
              <a:gd name="connsiteY187" fmla="*/ 54625 h 792063"/>
              <a:gd name="connsiteX188" fmla="*/ 5830857 w 7783580"/>
              <a:gd name="connsiteY188" fmla="*/ 75110 h 792063"/>
              <a:gd name="connsiteX189" fmla="*/ 5851341 w 7783580"/>
              <a:gd name="connsiteY189" fmla="*/ 102422 h 792063"/>
              <a:gd name="connsiteX190" fmla="*/ 5864996 w 7783580"/>
              <a:gd name="connsiteY190" fmla="*/ 129735 h 792063"/>
              <a:gd name="connsiteX191" fmla="*/ 5892307 w 7783580"/>
              <a:gd name="connsiteY191" fmla="*/ 163875 h 792063"/>
              <a:gd name="connsiteX192" fmla="*/ 5926445 w 7783580"/>
              <a:gd name="connsiteY192" fmla="*/ 157047 h 792063"/>
              <a:gd name="connsiteX193" fmla="*/ 5974239 w 7783580"/>
              <a:gd name="connsiteY193" fmla="*/ 129735 h 792063"/>
              <a:gd name="connsiteX194" fmla="*/ 6028861 w 7783580"/>
              <a:gd name="connsiteY194" fmla="*/ 109250 h 792063"/>
              <a:gd name="connsiteX195" fmla="*/ 6049344 w 7783580"/>
              <a:gd name="connsiteY195" fmla="*/ 116078 h 792063"/>
              <a:gd name="connsiteX196" fmla="*/ 6083482 w 7783580"/>
              <a:gd name="connsiteY196" fmla="*/ 122906 h 792063"/>
              <a:gd name="connsiteX197" fmla="*/ 6090310 w 7783580"/>
              <a:gd name="connsiteY197" fmla="*/ 143391 h 792063"/>
              <a:gd name="connsiteX198" fmla="*/ 6097138 w 7783580"/>
              <a:gd name="connsiteY198" fmla="*/ 170703 h 792063"/>
              <a:gd name="connsiteX199" fmla="*/ 6124449 w 7783580"/>
              <a:gd name="connsiteY199" fmla="*/ 225328 h 792063"/>
              <a:gd name="connsiteX200" fmla="*/ 6185898 w 7783580"/>
              <a:gd name="connsiteY200" fmla="*/ 211672 h 792063"/>
              <a:gd name="connsiteX201" fmla="*/ 6199553 w 7783580"/>
              <a:gd name="connsiteY201" fmla="*/ 191188 h 792063"/>
              <a:gd name="connsiteX202" fmla="*/ 6254175 w 7783580"/>
              <a:gd name="connsiteY202" fmla="*/ 198016 h 792063"/>
              <a:gd name="connsiteX203" fmla="*/ 6274658 w 7783580"/>
              <a:gd name="connsiteY203" fmla="*/ 204844 h 792063"/>
              <a:gd name="connsiteX204" fmla="*/ 6308797 w 7783580"/>
              <a:gd name="connsiteY204" fmla="*/ 238985 h 792063"/>
              <a:gd name="connsiteX205" fmla="*/ 6322452 w 7783580"/>
              <a:gd name="connsiteY205" fmla="*/ 279953 h 792063"/>
              <a:gd name="connsiteX206" fmla="*/ 6342935 w 7783580"/>
              <a:gd name="connsiteY206" fmla="*/ 409688 h 792063"/>
              <a:gd name="connsiteX207" fmla="*/ 6390729 w 7783580"/>
              <a:gd name="connsiteY207" fmla="*/ 402860 h 792063"/>
              <a:gd name="connsiteX208" fmla="*/ 6411212 w 7783580"/>
              <a:gd name="connsiteY208" fmla="*/ 368719 h 792063"/>
              <a:gd name="connsiteX209" fmla="*/ 6431695 w 7783580"/>
              <a:gd name="connsiteY209" fmla="*/ 361891 h 792063"/>
              <a:gd name="connsiteX210" fmla="*/ 6479489 w 7783580"/>
              <a:gd name="connsiteY210" fmla="*/ 382375 h 792063"/>
              <a:gd name="connsiteX211" fmla="*/ 6486317 w 7783580"/>
              <a:gd name="connsiteY211" fmla="*/ 416516 h 792063"/>
              <a:gd name="connsiteX212" fmla="*/ 6493145 w 7783580"/>
              <a:gd name="connsiteY212" fmla="*/ 457485 h 792063"/>
              <a:gd name="connsiteX213" fmla="*/ 6499972 w 7783580"/>
              <a:gd name="connsiteY213" fmla="*/ 477969 h 792063"/>
              <a:gd name="connsiteX214" fmla="*/ 6506800 w 7783580"/>
              <a:gd name="connsiteY214" fmla="*/ 512110 h 792063"/>
              <a:gd name="connsiteX215" fmla="*/ 6547766 w 7783580"/>
              <a:gd name="connsiteY215" fmla="*/ 532594 h 792063"/>
              <a:gd name="connsiteX216" fmla="*/ 6568249 w 7783580"/>
              <a:gd name="connsiteY216" fmla="*/ 525766 h 792063"/>
              <a:gd name="connsiteX217" fmla="*/ 6602388 w 7783580"/>
              <a:gd name="connsiteY217" fmla="*/ 498453 h 792063"/>
              <a:gd name="connsiteX218" fmla="*/ 6622871 w 7783580"/>
              <a:gd name="connsiteY218" fmla="*/ 505282 h 792063"/>
              <a:gd name="connsiteX219" fmla="*/ 6629699 w 7783580"/>
              <a:gd name="connsiteY219" fmla="*/ 525766 h 792063"/>
              <a:gd name="connsiteX220" fmla="*/ 6643354 w 7783580"/>
              <a:gd name="connsiteY220" fmla="*/ 546250 h 792063"/>
              <a:gd name="connsiteX221" fmla="*/ 6657009 w 7783580"/>
              <a:gd name="connsiteY221" fmla="*/ 587219 h 792063"/>
              <a:gd name="connsiteX222" fmla="*/ 6663837 w 7783580"/>
              <a:gd name="connsiteY222" fmla="*/ 607703 h 792063"/>
              <a:gd name="connsiteX223" fmla="*/ 6677493 w 7783580"/>
              <a:gd name="connsiteY223" fmla="*/ 635016 h 792063"/>
              <a:gd name="connsiteX224" fmla="*/ 6725286 w 7783580"/>
              <a:gd name="connsiteY224" fmla="*/ 662328 h 792063"/>
              <a:gd name="connsiteX225" fmla="*/ 6807219 w 7783580"/>
              <a:gd name="connsiteY225" fmla="*/ 655500 h 792063"/>
              <a:gd name="connsiteX226" fmla="*/ 6848185 w 7783580"/>
              <a:gd name="connsiteY226" fmla="*/ 635016 h 792063"/>
              <a:gd name="connsiteX227" fmla="*/ 6868668 w 7783580"/>
              <a:gd name="connsiteY227" fmla="*/ 628188 h 792063"/>
              <a:gd name="connsiteX228" fmla="*/ 6889151 w 7783580"/>
              <a:gd name="connsiteY228" fmla="*/ 587219 h 792063"/>
              <a:gd name="connsiteX229" fmla="*/ 6882324 w 7783580"/>
              <a:gd name="connsiteY229" fmla="*/ 512110 h 792063"/>
              <a:gd name="connsiteX230" fmla="*/ 6923290 w 7783580"/>
              <a:gd name="connsiteY230" fmla="*/ 518938 h 792063"/>
              <a:gd name="connsiteX231" fmla="*/ 6957428 w 7783580"/>
              <a:gd name="connsiteY231" fmla="*/ 539422 h 792063"/>
              <a:gd name="connsiteX232" fmla="*/ 6977911 w 7783580"/>
              <a:gd name="connsiteY232" fmla="*/ 546250 h 792063"/>
              <a:gd name="connsiteX233" fmla="*/ 6998395 w 7783580"/>
              <a:gd name="connsiteY233" fmla="*/ 559907 h 792063"/>
              <a:gd name="connsiteX234" fmla="*/ 7032533 w 7783580"/>
              <a:gd name="connsiteY234" fmla="*/ 566735 h 792063"/>
              <a:gd name="connsiteX235" fmla="*/ 7046188 w 7783580"/>
              <a:gd name="connsiteY235" fmla="*/ 553078 h 792063"/>
              <a:gd name="connsiteX236" fmla="*/ 7046188 w 7783580"/>
              <a:gd name="connsiteY236" fmla="*/ 437000 h 792063"/>
              <a:gd name="connsiteX237" fmla="*/ 7053016 w 7783580"/>
              <a:gd name="connsiteY237" fmla="*/ 382375 h 792063"/>
              <a:gd name="connsiteX238" fmla="*/ 7093982 w 7783580"/>
              <a:gd name="connsiteY238" fmla="*/ 396031 h 792063"/>
              <a:gd name="connsiteX239" fmla="*/ 7128121 w 7783580"/>
              <a:gd name="connsiteY239" fmla="*/ 423344 h 792063"/>
              <a:gd name="connsiteX240" fmla="*/ 7148604 w 7783580"/>
              <a:gd name="connsiteY240" fmla="*/ 409688 h 792063"/>
              <a:gd name="connsiteX241" fmla="*/ 7155432 w 7783580"/>
              <a:gd name="connsiteY241" fmla="*/ 382375 h 792063"/>
              <a:gd name="connsiteX242" fmla="*/ 7155432 w 7783580"/>
              <a:gd name="connsiteY242" fmla="*/ 252641 h 792063"/>
              <a:gd name="connsiteX243" fmla="*/ 7175915 w 7783580"/>
              <a:gd name="connsiteY243" fmla="*/ 245813 h 792063"/>
              <a:gd name="connsiteX244" fmla="*/ 7223709 w 7783580"/>
              <a:gd name="connsiteY244" fmla="*/ 273125 h 792063"/>
              <a:gd name="connsiteX245" fmla="*/ 7251020 w 7783580"/>
              <a:gd name="connsiteY245" fmla="*/ 314094 h 792063"/>
              <a:gd name="connsiteX246" fmla="*/ 7312469 w 7783580"/>
              <a:gd name="connsiteY246" fmla="*/ 327750 h 792063"/>
              <a:gd name="connsiteX247" fmla="*/ 7332952 w 7783580"/>
              <a:gd name="connsiteY247" fmla="*/ 320922 h 792063"/>
              <a:gd name="connsiteX248" fmla="*/ 7346607 w 7783580"/>
              <a:gd name="connsiteY248" fmla="*/ 279953 h 792063"/>
              <a:gd name="connsiteX249" fmla="*/ 7360263 w 7783580"/>
              <a:gd name="connsiteY249" fmla="*/ 266297 h 792063"/>
              <a:gd name="connsiteX250" fmla="*/ 7380746 w 7783580"/>
              <a:gd name="connsiteY250" fmla="*/ 232156 h 792063"/>
              <a:gd name="connsiteX251" fmla="*/ 7421712 w 7783580"/>
              <a:gd name="connsiteY251" fmla="*/ 218500 h 792063"/>
              <a:gd name="connsiteX252" fmla="*/ 7462678 w 7783580"/>
              <a:gd name="connsiteY252" fmla="*/ 232156 h 792063"/>
              <a:gd name="connsiteX253" fmla="*/ 7476334 w 7783580"/>
              <a:gd name="connsiteY253" fmla="*/ 273125 h 792063"/>
              <a:gd name="connsiteX254" fmla="*/ 7476334 w 7783580"/>
              <a:gd name="connsiteY254" fmla="*/ 396031 h 792063"/>
              <a:gd name="connsiteX255" fmla="*/ 7517300 w 7783580"/>
              <a:gd name="connsiteY255" fmla="*/ 402860 h 792063"/>
              <a:gd name="connsiteX256" fmla="*/ 7544611 w 7783580"/>
              <a:gd name="connsiteY256" fmla="*/ 396031 h 792063"/>
              <a:gd name="connsiteX257" fmla="*/ 7585577 w 7783580"/>
              <a:gd name="connsiteY257" fmla="*/ 382375 h 792063"/>
              <a:gd name="connsiteX258" fmla="*/ 7612888 w 7783580"/>
              <a:gd name="connsiteY258" fmla="*/ 389203 h 792063"/>
              <a:gd name="connsiteX259" fmla="*/ 7612888 w 7783580"/>
              <a:gd name="connsiteY259" fmla="*/ 437000 h 792063"/>
              <a:gd name="connsiteX260" fmla="*/ 7606060 w 7783580"/>
              <a:gd name="connsiteY260" fmla="*/ 518938 h 792063"/>
              <a:gd name="connsiteX261" fmla="*/ 7599232 w 7783580"/>
              <a:gd name="connsiteY261" fmla="*/ 539422 h 792063"/>
              <a:gd name="connsiteX262" fmla="*/ 7592405 w 7783580"/>
              <a:gd name="connsiteY262" fmla="*/ 580391 h 792063"/>
              <a:gd name="connsiteX263" fmla="*/ 7599232 w 7783580"/>
              <a:gd name="connsiteY263" fmla="*/ 600875 h 792063"/>
              <a:gd name="connsiteX264" fmla="*/ 7667509 w 7783580"/>
              <a:gd name="connsiteY264" fmla="*/ 600875 h 792063"/>
              <a:gd name="connsiteX265" fmla="*/ 7722131 w 7783580"/>
              <a:gd name="connsiteY265" fmla="*/ 614532 h 792063"/>
              <a:gd name="connsiteX266" fmla="*/ 7742614 w 7783580"/>
              <a:gd name="connsiteY266" fmla="*/ 621360 h 792063"/>
              <a:gd name="connsiteX267" fmla="*/ 7749442 w 7783580"/>
              <a:gd name="connsiteY267" fmla="*/ 751094 h 792063"/>
              <a:gd name="connsiteX268" fmla="*/ 7756269 w 7783580"/>
              <a:gd name="connsiteY268" fmla="*/ 778407 h 792063"/>
              <a:gd name="connsiteX269" fmla="*/ 7776753 w 7783580"/>
              <a:gd name="connsiteY269" fmla="*/ 785235 h 792063"/>
              <a:gd name="connsiteX270" fmla="*/ 7783580 w 7783580"/>
              <a:gd name="connsiteY270" fmla="*/ 792063 h 79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</a:cxnLst>
            <a:rect l="l" t="t" r="r" b="b"/>
            <a:pathLst>
              <a:path w="7783580" h="792063">
                <a:moveTo>
                  <a:pt x="0" y="61453"/>
                </a:moveTo>
                <a:cubicBezTo>
                  <a:pt x="9104" y="50073"/>
                  <a:pt x="17827" y="38378"/>
                  <a:pt x="27311" y="27313"/>
                </a:cubicBezTo>
                <a:cubicBezTo>
                  <a:pt x="31500" y="22425"/>
                  <a:pt x="35208" y="16535"/>
                  <a:pt x="40966" y="13656"/>
                </a:cubicBezTo>
                <a:cubicBezTo>
                  <a:pt x="53842" y="7217"/>
                  <a:pt x="110518" y="793"/>
                  <a:pt x="116071" y="0"/>
                </a:cubicBezTo>
                <a:cubicBezTo>
                  <a:pt x="122899" y="2276"/>
                  <a:pt x="129572" y="5082"/>
                  <a:pt x="136554" y="6828"/>
                </a:cubicBezTo>
                <a:cubicBezTo>
                  <a:pt x="147812" y="9643"/>
                  <a:pt x="160026" y="9084"/>
                  <a:pt x="170692" y="13656"/>
                </a:cubicBezTo>
                <a:cubicBezTo>
                  <a:pt x="178775" y="17120"/>
                  <a:pt x="195277" y="42345"/>
                  <a:pt x="198003" y="47797"/>
                </a:cubicBezTo>
                <a:cubicBezTo>
                  <a:pt x="201222" y="54235"/>
                  <a:pt x="200648" y="62424"/>
                  <a:pt x="204831" y="68281"/>
                </a:cubicBezTo>
                <a:cubicBezTo>
                  <a:pt x="212314" y="78758"/>
                  <a:pt x="223038" y="86490"/>
                  <a:pt x="232142" y="95594"/>
                </a:cubicBezTo>
                <a:cubicBezTo>
                  <a:pt x="262802" y="126256"/>
                  <a:pt x="243466" y="113025"/>
                  <a:pt x="293591" y="129735"/>
                </a:cubicBezTo>
                <a:lnTo>
                  <a:pt x="314074" y="136563"/>
                </a:lnTo>
                <a:cubicBezTo>
                  <a:pt x="320902" y="132011"/>
                  <a:pt x="327217" y="126576"/>
                  <a:pt x="334557" y="122906"/>
                </a:cubicBezTo>
                <a:cubicBezTo>
                  <a:pt x="340994" y="119687"/>
                  <a:pt x="349420" y="120574"/>
                  <a:pt x="355040" y="116078"/>
                </a:cubicBezTo>
                <a:cubicBezTo>
                  <a:pt x="361448" y="110952"/>
                  <a:pt x="362893" y="101397"/>
                  <a:pt x="368696" y="95594"/>
                </a:cubicBezTo>
                <a:cubicBezTo>
                  <a:pt x="404189" y="60100"/>
                  <a:pt x="375803" y="102072"/>
                  <a:pt x="402834" y="68281"/>
                </a:cubicBezTo>
                <a:cubicBezTo>
                  <a:pt x="407960" y="61873"/>
                  <a:pt x="410082" y="52923"/>
                  <a:pt x="416490" y="47797"/>
                </a:cubicBezTo>
                <a:cubicBezTo>
                  <a:pt x="422110" y="43301"/>
                  <a:pt x="430536" y="44188"/>
                  <a:pt x="436973" y="40969"/>
                </a:cubicBezTo>
                <a:cubicBezTo>
                  <a:pt x="444313" y="37299"/>
                  <a:pt x="450628" y="31865"/>
                  <a:pt x="457456" y="27313"/>
                </a:cubicBezTo>
                <a:cubicBezTo>
                  <a:pt x="519606" y="48031"/>
                  <a:pt x="421447" y="16251"/>
                  <a:pt x="512078" y="40969"/>
                </a:cubicBezTo>
                <a:cubicBezTo>
                  <a:pt x="525965" y="44756"/>
                  <a:pt x="541068" y="46640"/>
                  <a:pt x="553044" y="54625"/>
                </a:cubicBezTo>
                <a:lnTo>
                  <a:pt x="573527" y="68281"/>
                </a:lnTo>
                <a:cubicBezTo>
                  <a:pt x="575803" y="75109"/>
                  <a:pt x="577136" y="82328"/>
                  <a:pt x="580355" y="88766"/>
                </a:cubicBezTo>
                <a:cubicBezTo>
                  <a:pt x="588808" y="105674"/>
                  <a:pt x="596936" y="115102"/>
                  <a:pt x="614493" y="122906"/>
                </a:cubicBezTo>
                <a:cubicBezTo>
                  <a:pt x="627646" y="128752"/>
                  <a:pt x="655459" y="136563"/>
                  <a:pt x="655459" y="136563"/>
                </a:cubicBezTo>
                <a:cubicBezTo>
                  <a:pt x="673666" y="134287"/>
                  <a:pt x="692506" y="135008"/>
                  <a:pt x="710081" y="129735"/>
                </a:cubicBezTo>
                <a:cubicBezTo>
                  <a:pt x="716247" y="127885"/>
                  <a:pt x="718216" y="119390"/>
                  <a:pt x="723736" y="116078"/>
                </a:cubicBezTo>
                <a:cubicBezTo>
                  <a:pt x="729907" y="112375"/>
                  <a:pt x="737391" y="111526"/>
                  <a:pt x="744219" y="109250"/>
                </a:cubicBezTo>
                <a:cubicBezTo>
                  <a:pt x="748771" y="104698"/>
                  <a:pt x="752848" y="99616"/>
                  <a:pt x="757875" y="95594"/>
                </a:cubicBezTo>
                <a:cubicBezTo>
                  <a:pt x="764283" y="90468"/>
                  <a:pt x="772556" y="87741"/>
                  <a:pt x="778358" y="81938"/>
                </a:cubicBezTo>
                <a:cubicBezTo>
                  <a:pt x="792316" y="67979"/>
                  <a:pt x="788774" y="57935"/>
                  <a:pt x="805669" y="47797"/>
                </a:cubicBezTo>
                <a:cubicBezTo>
                  <a:pt x="811840" y="44094"/>
                  <a:pt x="819324" y="43245"/>
                  <a:pt x="826152" y="40969"/>
                </a:cubicBezTo>
                <a:cubicBezTo>
                  <a:pt x="874172" y="56976"/>
                  <a:pt x="816615" y="39379"/>
                  <a:pt x="908084" y="54625"/>
                </a:cubicBezTo>
                <a:cubicBezTo>
                  <a:pt x="915183" y="55808"/>
                  <a:pt x="921739" y="59177"/>
                  <a:pt x="928567" y="61453"/>
                </a:cubicBezTo>
                <a:cubicBezTo>
                  <a:pt x="937671" y="75109"/>
                  <a:pt x="950688" y="86852"/>
                  <a:pt x="955878" y="102422"/>
                </a:cubicBezTo>
                <a:cubicBezTo>
                  <a:pt x="972129" y="151176"/>
                  <a:pt x="957557" y="135406"/>
                  <a:pt x="990017" y="157047"/>
                </a:cubicBezTo>
                <a:cubicBezTo>
                  <a:pt x="1001396" y="154771"/>
                  <a:pt x="1012959" y="153273"/>
                  <a:pt x="1024155" y="150219"/>
                </a:cubicBezTo>
                <a:cubicBezTo>
                  <a:pt x="1050920" y="142919"/>
                  <a:pt x="1069116" y="136230"/>
                  <a:pt x="1092432" y="122906"/>
                </a:cubicBezTo>
                <a:cubicBezTo>
                  <a:pt x="1099557" y="118834"/>
                  <a:pt x="1106507" y="114376"/>
                  <a:pt x="1112915" y="109250"/>
                </a:cubicBezTo>
                <a:cubicBezTo>
                  <a:pt x="1117942" y="105228"/>
                  <a:pt x="1120813" y="98473"/>
                  <a:pt x="1126571" y="95594"/>
                </a:cubicBezTo>
                <a:cubicBezTo>
                  <a:pt x="1139445" y="89157"/>
                  <a:pt x="1154663" y="88376"/>
                  <a:pt x="1167537" y="81938"/>
                </a:cubicBezTo>
                <a:lnTo>
                  <a:pt x="1194848" y="68281"/>
                </a:lnTo>
                <a:cubicBezTo>
                  <a:pt x="1211830" y="69980"/>
                  <a:pt x="1287840" y="76612"/>
                  <a:pt x="1310919" y="81938"/>
                </a:cubicBezTo>
                <a:cubicBezTo>
                  <a:pt x="1324944" y="85175"/>
                  <a:pt x="1351885" y="95594"/>
                  <a:pt x="1351885" y="95594"/>
                </a:cubicBezTo>
                <a:cubicBezTo>
                  <a:pt x="1393912" y="158639"/>
                  <a:pt x="1340281" y="81088"/>
                  <a:pt x="1379196" y="129735"/>
                </a:cubicBezTo>
                <a:cubicBezTo>
                  <a:pt x="1385630" y="137777"/>
                  <a:pt x="1395515" y="158379"/>
                  <a:pt x="1406507" y="163875"/>
                </a:cubicBezTo>
                <a:cubicBezTo>
                  <a:pt x="1419381" y="170312"/>
                  <a:pt x="1447473" y="177531"/>
                  <a:pt x="1447473" y="177531"/>
                </a:cubicBezTo>
                <a:cubicBezTo>
                  <a:pt x="1458852" y="175255"/>
                  <a:pt x="1470945" y="175274"/>
                  <a:pt x="1481611" y="170703"/>
                </a:cubicBezTo>
                <a:cubicBezTo>
                  <a:pt x="1487528" y="168167"/>
                  <a:pt x="1491246" y="162074"/>
                  <a:pt x="1495267" y="157047"/>
                </a:cubicBezTo>
                <a:cubicBezTo>
                  <a:pt x="1506386" y="143147"/>
                  <a:pt x="1518303" y="115227"/>
                  <a:pt x="1536233" y="109250"/>
                </a:cubicBezTo>
                <a:lnTo>
                  <a:pt x="1577199" y="95594"/>
                </a:lnTo>
                <a:cubicBezTo>
                  <a:pt x="1599958" y="97870"/>
                  <a:pt x="1622869" y="98944"/>
                  <a:pt x="1645476" y="102422"/>
                </a:cubicBezTo>
                <a:cubicBezTo>
                  <a:pt x="1652589" y="103516"/>
                  <a:pt x="1660339" y="104754"/>
                  <a:pt x="1665959" y="109250"/>
                </a:cubicBezTo>
                <a:cubicBezTo>
                  <a:pt x="1672367" y="114377"/>
                  <a:pt x="1674361" y="123430"/>
                  <a:pt x="1679615" y="129735"/>
                </a:cubicBezTo>
                <a:cubicBezTo>
                  <a:pt x="1685796" y="137153"/>
                  <a:pt x="1694170" y="142597"/>
                  <a:pt x="1700098" y="150219"/>
                </a:cubicBezTo>
                <a:cubicBezTo>
                  <a:pt x="1742990" y="205369"/>
                  <a:pt x="1708239" y="178407"/>
                  <a:pt x="1747892" y="204844"/>
                </a:cubicBezTo>
                <a:cubicBezTo>
                  <a:pt x="1761547" y="200292"/>
                  <a:pt x="1774683" y="193690"/>
                  <a:pt x="1788858" y="191188"/>
                </a:cubicBezTo>
                <a:cubicBezTo>
                  <a:pt x="1813614" y="186819"/>
                  <a:pt x="1839383" y="189628"/>
                  <a:pt x="1863963" y="184360"/>
                </a:cubicBezTo>
                <a:cubicBezTo>
                  <a:pt x="1871987" y="182640"/>
                  <a:pt x="1877106" y="174373"/>
                  <a:pt x="1884446" y="170703"/>
                </a:cubicBezTo>
                <a:cubicBezTo>
                  <a:pt x="1890883" y="167484"/>
                  <a:pt x="1898492" y="167094"/>
                  <a:pt x="1904929" y="163875"/>
                </a:cubicBezTo>
                <a:cubicBezTo>
                  <a:pt x="1912269" y="160205"/>
                  <a:pt x="1918735" y="154989"/>
                  <a:pt x="1925412" y="150219"/>
                </a:cubicBezTo>
                <a:cubicBezTo>
                  <a:pt x="1953817" y="129929"/>
                  <a:pt x="1946971" y="135488"/>
                  <a:pt x="1966378" y="116078"/>
                </a:cubicBezTo>
                <a:cubicBezTo>
                  <a:pt x="1973206" y="118354"/>
                  <a:pt x="1979941" y="120929"/>
                  <a:pt x="1986861" y="122906"/>
                </a:cubicBezTo>
                <a:cubicBezTo>
                  <a:pt x="1995884" y="125484"/>
                  <a:pt x="2006845" y="123873"/>
                  <a:pt x="2014172" y="129735"/>
                </a:cubicBezTo>
                <a:cubicBezTo>
                  <a:pt x="2019792" y="134231"/>
                  <a:pt x="2017781" y="143781"/>
                  <a:pt x="2021000" y="150219"/>
                </a:cubicBezTo>
                <a:cubicBezTo>
                  <a:pt x="2024670" y="157559"/>
                  <a:pt x="2028853" y="164900"/>
                  <a:pt x="2034655" y="170703"/>
                </a:cubicBezTo>
                <a:cubicBezTo>
                  <a:pt x="2040457" y="176506"/>
                  <a:pt x="2048013" y="180288"/>
                  <a:pt x="2055138" y="184360"/>
                </a:cubicBezTo>
                <a:cubicBezTo>
                  <a:pt x="2065379" y="190212"/>
                  <a:pt x="2089415" y="202591"/>
                  <a:pt x="2102932" y="204844"/>
                </a:cubicBezTo>
                <a:cubicBezTo>
                  <a:pt x="2123261" y="208232"/>
                  <a:pt x="2143898" y="209396"/>
                  <a:pt x="2164381" y="211672"/>
                </a:cubicBezTo>
                <a:cubicBezTo>
                  <a:pt x="2184207" y="205063"/>
                  <a:pt x="2188503" y="205628"/>
                  <a:pt x="2205348" y="191188"/>
                </a:cubicBezTo>
                <a:cubicBezTo>
                  <a:pt x="2215123" y="182809"/>
                  <a:pt x="2225518" y="174588"/>
                  <a:pt x="2232659" y="163875"/>
                </a:cubicBezTo>
                <a:cubicBezTo>
                  <a:pt x="2237211" y="157047"/>
                  <a:pt x="2240512" y="149194"/>
                  <a:pt x="2246314" y="143391"/>
                </a:cubicBezTo>
                <a:cubicBezTo>
                  <a:pt x="2252116" y="137588"/>
                  <a:pt x="2259969" y="134287"/>
                  <a:pt x="2266797" y="129735"/>
                </a:cubicBezTo>
                <a:cubicBezTo>
                  <a:pt x="2272874" y="130950"/>
                  <a:pt x="2319808" y="139774"/>
                  <a:pt x="2328246" y="143391"/>
                </a:cubicBezTo>
                <a:cubicBezTo>
                  <a:pt x="2335788" y="146624"/>
                  <a:pt x="2341389" y="153377"/>
                  <a:pt x="2348729" y="157047"/>
                </a:cubicBezTo>
                <a:cubicBezTo>
                  <a:pt x="2355166" y="160266"/>
                  <a:pt x="2362385" y="161599"/>
                  <a:pt x="2369213" y="163875"/>
                </a:cubicBezTo>
                <a:cubicBezTo>
                  <a:pt x="2373765" y="170703"/>
                  <a:pt x="2379636" y="176817"/>
                  <a:pt x="2382868" y="184360"/>
                </a:cubicBezTo>
                <a:cubicBezTo>
                  <a:pt x="2387327" y="194766"/>
                  <a:pt x="2389884" y="221091"/>
                  <a:pt x="2396523" y="232156"/>
                </a:cubicBezTo>
                <a:cubicBezTo>
                  <a:pt x="2403009" y="242967"/>
                  <a:pt x="2421358" y="253266"/>
                  <a:pt x="2430662" y="259469"/>
                </a:cubicBezTo>
                <a:cubicBezTo>
                  <a:pt x="2436736" y="258254"/>
                  <a:pt x="2483675" y="249429"/>
                  <a:pt x="2492111" y="245813"/>
                </a:cubicBezTo>
                <a:cubicBezTo>
                  <a:pt x="2514738" y="236115"/>
                  <a:pt x="2509311" y="232052"/>
                  <a:pt x="2526250" y="218500"/>
                </a:cubicBezTo>
                <a:cubicBezTo>
                  <a:pt x="2532658" y="213374"/>
                  <a:pt x="2539234" y="208177"/>
                  <a:pt x="2546733" y="204844"/>
                </a:cubicBezTo>
                <a:cubicBezTo>
                  <a:pt x="2559886" y="198998"/>
                  <a:pt x="2587699" y="191188"/>
                  <a:pt x="2587699" y="191188"/>
                </a:cubicBezTo>
                <a:cubicBezTo>
                  <a:pt x="2601066" y="193098"/>
                  <a:pt x="2643800" y="192189"/>
                  <a:pt x="2655976" y="211672"/>
                </a:cubicBezTo>
                <a:cubicBezTo>
                  <a:pt x="2678515" y="247737"/>
                  <a:pt x="2658061" y="247898"/>
                  <a:pt x="2683287" y="273125"/>
                </a:cubicBezTo>
                <a:cubicBezTo>
                  <a:pt x="2691334" y="281172"/>
                  <a:pt x="2700420" y="288520"/>
                  <a:pt x="2710598" y="293610"/>
                </a:cubicBezTo>
                <a:cubicBezTo>
                  <a:pt x="2723472" y="300048"/>
                  <a:pt x="2751564" y="307266"/>
                  <a:pt x="2751564" y="307266"/>
                </a:cubicBezTo>
                <a:cubicBezTo>
                  <a:pt x="2776499" y="298954"/>
                  <a:pt x="2780843" y="300899"/>
                  <a:pt x="2799358" y="273125"/>
                </a:cubicBezTo>
                <a:cubicBezTo>
                  <a:pt x="2830661" y="226168"/>
                  <a:pt x="2811099" y="237346"/>
                  <a:pt x="2847152" y="225328"/>
                </a:cubicBezTo>
                <a:lnTo>
                  <a:pt x="2874463" y="252641"/>
                </a:lnTo>
                <a:lnTo>
                  <a:pt x="2894946" y="273125"/>
                </a:lnTo>
                <a:cubicBezTo>
                  <a:pt x="2900499" y="289788"/>
                  <a:pt x="2902191" y="300856"/>
                  <a:pt x="2915429" y="314094"/>
                </a:cubicBezTo>
                <a:cubicBezTo>
                  <a:pt x="2921231" y="319897"/>
                  <a:pt x="2929084" y="323198"/>
                  <a:pt x="2935912" y="327750"/>
                </a:cubicBezTo>
                <a:cubicBezTo>
                  <a:pt x="3016878" y="307508"/>
                  <a:pt x="2888692" y="338560"/>
                  <a:pt x="3011017" y="314094"/>
                </a:cubicBezTo>
                <a:cubicBezTo>
                  <a:pt x="3039617" y="308374"/>
                  <a:pt x="3025133" y="307037"/>
                  <a:pt x="3051983" y="293610"/>
                </a:cubicBezTo>
                <a:cubicBezTo>
                  <a:pt x="3061783" y="288709"/>
                  <a:pt x="3091019" y="282142"/>
                  <a:pt x="3099777" y="279953"/>
                </a:cubicBezTo>
                <a:cubicBezTo>
                  <a:pt x="3117984" y="282229"/>
                  <a:pt x="3136364" y="283399"/>
                  <a:pt x="3154398" y="286781"/>
                </a:cubicBezTo>
                <a:cubicBezTo>
                  <a:pt x="3172844" y="290240"/>
                  <a:pt x="3209020" y="300438"/>
                  <a:pt x="3209020" y="300438"/>
                </a:cubicBezTo>
                <a:cubicBezTo>
                  <a:pt x="3221769" y="308938"/>
                  <a:pt x="3242255" y="320662"/>
                  <a:pt x="3249986" y="334578"/>
                </a:cubicBezTo>
                <a:cubicBezTo>
                  <a:pt x="3273937" y="377691"/>
                  <a:pt x="3247276" y="370777"/>
                  <a:pt x="3284125" y="389203"/>
                </a:cubicBezTo>
                <a:cubicBezTo>
                  <a:pt x="3290562" y="392422"/>
                  <a:pt x="3297780" y="393755"/>
                  <a:pt x="3304608" y="396031"/>
                </a:cubicBezTo>
                <a:cubicBezTo>
                  <a:pt x="3316513" y="394543"/>
                  <a:pt x="3361378" y="392561"/>
                  <a:pt x="3379712" y="382375"/>
                </a:cubicBezTo>
                <a:cubicBezTo>
                  <a:pt x="3394059" y="374404"/>
                  <a:pt x="3420679" y="355063"/>
                  <a:pt x="3420679" y="355063"/>
                </a:cubicBezTo>
                <a:cubicBezTo>
                  <a:pt x="3422941" y="351669"/>
                  <a:pt x="3447609" y="308860"/>
                  <a:pt x="3461645" y="300438"/>
                </a:cubicBezTo>
                <a:cubicBezTo>
                  <a:pt x="3467816" y="296735"/>
                  <a:pt x="3475300" y="295886"/>
                  <a:pt x="3482128" y="293610"/>
                </a:cubicBezTo>
                <a:cubicBezTo>
                  <a:pt x="3536753" y="330028"/>
                  <a:pt x="3470745" y="282227"/>
                  <a:pt x="3516266" y="327750"/>
                </a:cubicBezTo>
                <a:cubicBezTo>
                  <a:pt x="3522069" y="333553"/>
                  <a:pt x="3530342" y="336279"/>
                  <a:pt x="3536750" y="341406"/>
                </a:cubicBezTo>
                <a:cubicBezTo>
                  <a:pt x="3541777" y="345428"/>
                  <a:pt x="3545853" y="350511"/>
                  <a:pt x="3550405" y="355063"/>
                </a:cubicBezTo>
                <a:cubicBezTo>
                  <a:pt x="3556417" y="373099"/>
                  <a:pt x="3566937" y="410647"/>
                  <a:pt x="3584544" y="416516"/>
                </a:cubicBezTo>
                <a:cubicBezTo>
                  <a:pt x="3605072" y="423359"/>
                  <a:pt x="3607863" y="422293"/>
                  <a:pt x="3625510" y="437000"/>
                </a:cubicBezTo>
                <a:cubicBezTo>
                  <a:pt x="3632928" y="443182"/>
                  <a:pt x="3637552" y="452795"/>
                  <a:pt x="3645993" y="457485"/>
                </a:cubicBezTo>
                <a:cubicBezTo>
                  <a:pt x="3665483" y="468314"/>
                  <a:pt x="3699035" y="473556"/>
                  <a:pt x="3721098" y="477969"/>
                </a:cubicBezTo>
                <a:cubicBezTo>
                  <a:pt x="3727926" y="473417"/>
                  <a:pt x="3738534" y="471932"/>
                  <a:pt x="3741581" y="464313"/>
                </a:cubicBezTo>
                <a:cubicBezTo>
                  <a:pt x="3745114" y="455479"/>
                  <a:pt x="3723974" y="427658"/>
                  <a:pt x="3721098" y="423344"/>
                </a:cubicBezTo>
                <a:cubicBezTo>
                  <a:pt x="3723374" y="441552"/>
                  <a:pt x="3720473" y="461200"/>
                  <a:pt x="3727925" y="477969"/>
                </a:cubicBezTo>
                <a:cubicBezTo>
                  <a:pt x="3730848" y="484546"/>
                  <a:pt x="3741211" y="484797"/>
                  <a:pt x="3748408" y="484797"/>
                </a:cubicBezTo>
                <a:cubicBezTo>
                  <a:pt x="3762252" y="484797"/>
                  <a:pt x="3775719" y="480245"/>
                  <a:pt x="3789375" y="477969"/>
                </a:cubicBezTo>
                <a:lnTo>
                  <a:pt x="3843996" y="423344"/>
                </a:lnTo>
                <a:cubicBezTo>
                  <a:pt x="3848548" y="418792"/>
                  <a:pt x="3851545" y="411724"/>
                  <a:pt x="3857652" y="409688"/>
                </a:cubicBezTo>
                <a:lnTo>
                  <a:pt x="3878135" y="402860"/>
                </a:lnTo>
                <a:cubicBezTo>
                  <a:pt x="3878554" y="402930"/>
                  <a:pt x="3930738" y="409439"/>
                  <a:pt x="3939584" y="416516"/>
                </a:cubicBezTo>
                <a:cubicBezTo>
                  <a:pt x="3945992" y="421642"/>
                  <a:pt x="3949906" y="429501"/>
                  <a:pt x="3953239" y="437000"/>
                </a:cubicBezTo>
                <a:cubicBezTo>
                  <a:pt x="3959085" y="450154"/>
                  <a:pt x="3954918" y="469984"/>
                  <a:pt x="3966895" y="477969"/>
                </a:cubicBezTo>
                <a:cubicBezTo>
                  <a:pt x="3980550" y="487073"/>
                  <a:pt x="3992291" y="500092"/>
                  <a:pt x="4007861" y="505282"/>
                </a:cubicBezTo>
                <a:cubicBezTo>
                  <a:pt x="4014689" y="507558"/>
                  <a:pt x="4021907" y="508891"/>
                  <a:pt x="4028344" y="512110"/>
                </a:cubicBezTo>
                <a:cubicBezTo>
                  <a:pt x="4035684" y="515780"/>
                  <a:pt x="4041285" y="522533"/>
                  <a:pt x="4048827" y="525766"/>
                </a:cubicBezTo>
                <a:cubicBezTo>
                  <a:pt x="4057452" y="529463"/>
                  <a:pt x="4067115" y="530016"/>
                  <a:pt x="4076138" y="532594"/>
                </a:cubicBezTo>
                <a:cubicBezTo>
                  <a:pt x="4083058" y="534571"/>
                  <a:pt x="4089793" y="537146"/>
                  <a:pt x="4096621" y="539422"/>
                </a:cubicBezTo>
                <a:cubicBezTo>
                  <a:pt x="4110276" y="534870"/>
                  <a:pt x="4133035" y="539421"/>
                  <a:pt x="4137587" y="525766"/>
                </a:cubicBezTo>
                <a:cubicBezTo>
                  <a:pt x="4153838" y="477012"/>
                  <a:pt x="4139266" y="492782"/>
                  <a:pt x="4171726" y="471141"/>
                </a:cubicBezTo>
                <a:cubicBezTo>
                  <a:pt x="4197485" y="479728"/>
                  <a:pt x="4209694" y="481801"/>
                  <a:pt x="4233175" y="505282"/>
                </a:cubicBezTo>
                <a:cubicBezTo>
                  <a:pt x="4237727" y="509834"/>
                  <a:pt x="4241311" y="515626"/>
                  <a:pt x="4246831" y="518938"/>
                </a:cubicBezTo>
                <a:cubicBezTo>
                  <a:pt x="4253002" y="522641"/>
                  <a:pt x="4260486" y="523490"/>
                  <a:pt x="4267314" y="525766"/>
                </a:cubicBezTo>
                <a:cubicBezTo>
                  <a:pt x="4306146" y="564600"/>
                  <a:pt x="4268753" y="533313"/>
                  <a:pt x="4308280" y="553078"/>
                </a:cubicBezTo>
                <a:cubicBezTo>
                  <a:pt x="4361222" y="579552"/>
                  <a:pt x="4297762" y="556401"/>
                  <a:pt x="4349246" y="573563"/>
                </a:cubicBezTo>
                <a:cubicBezTo>
                  <a:pt x="4358350" y="571287"/>
                  <a:pt x="4368600" y="571709"/>
                  <a:pt x="4376557" y="566735"/>
                </a:cubicBezTo>
                <a:cubicBezTo>
                  <a:pt x="4387475" y="559911"/>
                  <a:pt x="4403868" y="539422"/>
                  <a:pt x="4403868" y="539422"/>
                </a:cubicBezTo>
                <a:cubicBezTo>
                  <a:pt x="4406144" y="532594"/>
                  <a:pt x="4406992" y="525110"/>
                  <a:pt x="4410695" y="518938"/>
                </a:cubicBezTo>
                <a:cubicBezTo>
                  <a:pt x="4422125" y="499887"/>
                  <a:pt x="4426422" y="507660"/>
                  <a:pt x="4444834" y="498453"/>
                </a:cubicBezTo>
                <a:cubicBezTo>
                  <a:pt x="4452173" y="494783"/>
                  <a:pt x="4458489" y="489349"/>
                  <a:pt x="4465317" y="484797"/>
                </a:cubicBezTo>
                <a:cubicBezTo>
                  <a:pt x="4483524" y="487073"/>
                  <a:pt x="4501886" y="488342"/>
                  <a:pt x="4519939" y="491625"/>
                </a:cubicBezTo>
                <a:cubicBezTo>
                  <a:pt x="4527020" y="492912"/>
                  <a:pt x="4535333" y="493364"/>
                  <a:pt x="4540422" y="498453"/>
                </a:cubicBezTo>
                <a:cubicBezTo>
                  <a:pt x="4545511" y="503543"/>
                  <a:pt x="4543258" y="512949"/>
                  <a:pt x="4547250" y="518938"/>
                </a:cubicBezTo>
                <a:cubicBezTo>
                  <a:pt x="4561862" y="540858"/>
                  <a:pt x="4566741" y="539091"/>
                  <a:pt x="4588216" y="546250"/>
                </a:cubicBezTo>
                <a:cubicBezTo>
                  <a:pt x="4592768" y="550802"/>
                  <a:pt x="4596351" y="556595"/>
                  <a:pt x="4601871" y="559907"/>
                </a:cubicBezTo>
                <a:cubicBezTo>
                  <a:pt x="4622458" y="572261"/>
                  <a:pt x="4632882" y="565155"/>
                  <a:pt x="4656493" y="559907"/>
                </a:cubicBezTo>
                <a:cubicBezTo>
                  <a:pt x="4665653" y="557871"/>
                  <a:pt x="4674700" y="555354"/>
                  <a:pt x="4683804" y="553078"/>
                </a:cubicBezTo>
                <a:cubicBezTo>
                  <a:pt x="4688356" y="546250"/>
                  <a:pt x="4693789" y="539934"/>
                  <a:pt x="4697459" y="532594"/>
                </a:cubicBezTo>
                <a:cubicBezTo>
                  <a:pt x="4707077" y="513356"/>
                  <a:pt x="4705767" y="479751"/>
                  <a:pt x="4731597" y="471141"/>
                </a:cubicBezTo>
                <a:lnTo>
                  <a:pt x="4793047" y="450657"/>
                </a:lnTo>
                <a:lnTo>
                  <a:pt x="4813530" y="443828"/>
                </a:lnTo>
                <a:lnTo>
                  <a:pt x="4834013" y="437000"/>
                </a:lnTo>
                <a:cubicBezTo>
                  <a:pt x="4840841" y="439276"/>
                  <a:pt x="4848325" y="440125"/>
                  <a:pt x="4854496" y="443828"/>
                </a:cubicBezTo>
                <a:cubicBezTo>
                  <a:pt x="4865306" y="450315"/>
                  <a:pt x="4875605" y="468665"/>
                  <a:pt x="4881807" y="477969"/>
                </a:cubicBezTo>
                <a:cubicBezTo>
                  <a:pt x="4895462" y="475693"/>
                  <a:pt x="4909051" y="472971"/>
                  <a:pt x="4922773" y="471141"/>
                </a:cubicBezTo>
                <a:cubicBezTo>
                  <a:pt x="4998998" y="460977"/>
                  <a:pt x="4962008" y="471718"/>
                  <a:pt x="5004706" y="457485"/>
                </a:cubicBezTo>
                <a:cubicBezTo>
                  <a:pt x="5017568" y="444621"/>
                  <a:pt x="5031240" y="433626"/>
                  <a:pt x="5038844" y="416516"/>
                </a:cubicBezTo>
                <a:cubicBezTo>
                  <a:pt x="5044690" y="403362"/>
                  <a:pt x="5038843" y="380099"/>
                  <a:pt x="5052499" y="375547"/>
                </a:cubicBezTo>
                <a:lnTo>
                  <a:pt x="5093466" y="361891"/>
                </a:lnTo>
                <a:cubicBezTo>
                  <a:pt x="5142217" y="378142"/>
                  <a:pt x="5122456" y="367562"/>
                  <a:pt x="5154915" y="389203"/>
                </a:cubicBezTo>
                <a:cubicBezTo>
                  <a:pt x="5157191" y="396031"/>
                  <a:pt x="5156654" y="404598"/>
                  <a:pt x="5161743" y="409688"/>
                </a:cubicBezTo>
                <a:cubicBezTo>
                  <a:pt x="5175398" y="423344"/>
                  <a:pt x="5189054" y="414240"/>
                  <a:pt x="5202709" y="409688"/>
                </a:cubicBezTo>
                <a:cubicBezTo>
                  <a:pt x="5207261" y="405136"/>
                  <a:pt x="5213828" y="401948"/>
                  <a:pt x="5216364" y="396031"/>
                </a:cubicBezTo>
                <a:cubicBezTo>
                  <a:pt x="5220935" y="385364"/>
                  <a:pt x="5221977" y="373433"/>
                  <a:pt x="5223192" y="361891"/>
                </a:cubicBezTo>
                <a:cubicBezTo>
                  <a:pt x="5226536" y="330121"/>
                  <a:pt x="5227744" y="298162"/>
                  <a:pt x="5230020" y="266297"/>
                </a:cubicBezTo>
                <a:cubicBezTo>
                  <a:pt x="5236848" y="268573"/>
                  <a:pt x="5243521" y="271379"/>
                  <a:pt x="5250503" y="273125"/>
                </a:cubicBezTo>
                <a:lnTo>
                  <a:pt x="5305124" y="286781"/>
                </a:lnTo>
                <a:cubicBezTo>
                  <a:pt x="5317825" y="299483"/>
                  <a:pt x="5322036" y="305480"/>
                  <a:pt x="5339263" y="314094"/>
                </a:cubicBezTo>
                <a:cubicBezTo>
                  <a:pt x="5395799" y="342363"/>
                  <a:pt x="5321527" y="295442"/>
                  <a:pt x="5380229" y="334578"/>
                </a:cubicBezTo>
                <a:cubicBezTo>
                  <a:pt x="5390482" y="331160"/>
                  <a:pt x="5422399" y="321594"/>
                  <a:pt x="5428023" y="314094"/>
                </a:cubicBezTo>
                <a:cubicBezTo>
                  <a:pt x="5436068" y="303367"/>
                  <a:pt x="5443779" y="261571"/>
                  <a:pt x="5448506" y="245813"/>
                </a:cubicBezTo>
                <a:cubicBezTo>
                  <a:pt x="5452642" y="232025"/>
                  <a:pt x="5457610" y="218500"/>
                  <a:pt x="5462162" y="204844"/>
                </a:cubicBezTo>
                <a:cubicBezTo>
                  <a:pt x="5464438" y="198016"/>
                  <a:pt x="5462161" y="186636"/>
                  <a:pt x="5468989" y="184360"/>
                </a:cubicBezTo>
                <a:lnTo>
                  <a:pt x="5489472" y="177531"/>
                </a:lnTo>
                <a:cubicBezTo>
                  <a:pt x="5496300" y="182083"/>
                  <a:pt x="5501750" y="191188"/>
                  <a:pt x="5509956" y="191188"/>
                </a:cubicBezTo>
                <a:cubicBezTo>
                  <a:pt x="5516394" y="191188"/>
                  <a:pt x="5520299" y="183051"/>
                  <a:pt x="5523611" y="177531"/>
                </a:cubicBezTo>
                <a:cubicBezTo>
                  <a:pt x="5530259" y="166451"/>
                  <a:pt x="5532798" y="140161"/>
                  <a:pt x="5537266" y="129735"/>
                </a:cubicBezTo>
                <a:cubicBezTo>
                  <a:pt x="5540499" y="122192"/>
                  <a:pt x="5546370" y="116078"/>
                  <a:pt x="5550922" y="109250"/>
                </a:cubicBezTo>
                <a:cubicBezTo>
                  <a:pt x="5586175" y="121002"/>
                  <a:pt x="5560954" y="107230"/>
                  <a:pt x="5585060" y="143391"/>
                </a:cubicBezTo>
                <a:cubicBezTo>
                  <a:pt x="5588631" y="148747"/>
                  <a:pt x="5594695" y="152020"/>
                  <a:pt x="5598716" y="157047"/>
                </a:cubicBezTo>
                <a:cubicBezTo>
                  <a:pt x="5603842" y="163455"/>
                  <a:pt x="5607602" y="170853"/>
                  <a:pt x="5612371" y="177531"/>
                </a:cubicBezTo>
                <a:cubicBezTo>
                  <a:pt x="5618985" y="186792"/>
                  <a:pt x="5626026" y="195740"/>
                  <a:pt x="5632854" y="204844"/>
                </a:cubicBezTo>
                <a:lnTo>
                  <a:pt x="5701131" y="198016"/>
                </a:lnTo>
                <a:cubicBezTo>
                  <a:pt x="5713565" y="190762"/>
                  <a:pt x="5706150" y="168563"/>
                  <a:pt x="5714787" y="157047"/>
                </a:cubicBezTo>
                <a:lnTo>
                  <a:pt x="5735270" y="129735"/>
                </a:lnTo>
                <a:cubicBezTo>
                  <a:pt x="5737546" y="122907"/>
                  <a:pt x="5740351" y="116233"/>
                  <a:pt x="5742097" y="109250"/>
                </a:cubicBezTo>
                <a:cubicBezTo>
                  <a:pt x="5745992" y="93668"/>
                  <a:pt x="5747950" y="70233"/>
                  <a:pt x="5755753" y="54625"/>
                </a:cubicBezTo>
                <a:cubicBezTo>
                  <a:pt x="5759423" y="47285"/>
                  <a:pt x="5764856" y="40969"/>
                  <a:pt x="5769408" y="34141"/>
                </a:cubicBezTo>
                <a:cubicBezTo>
                  <a:pt x="5784648" y="37951"/>
                  <a:pt x="5812129" y="42723"/>
                  <a:pt x="5824030" y="54625"/>
                </a:cubicBezTo>
                <a:cubicBezTo>
                  <a:pt x="5829119" y="59715"/>
                  <a:pt x="5827286" y="68861"/>
                  <a:pt x="5830857" y="75110"/>
                </a:cubicBezTo>
                <a:cubicBezTo>
                  <a:pt x="5836503" y="84991"/>
                  <a:pt x="5845310" y="92772"/>
                  <a:pt x="5851341" y="102422"/>
                </a:cubicBezTo>
                <a:cubicBezTo>
                  <a:pt x="5856736" y="111054"/>
                  <a:pt x="5859946" y="120897"/>
                  <a:pt x="5864996" y="129735"/>
                </a:cubicBezTo>
                <a:cubicBezTo>
                  <a:pt x="5876480" y="149834"/>
                  <a:pt x="5877353" y="148921"/>
                  <a:pt x="5892307" y="163875"/>
                </a:cubicBezTo>
                <a:cubicBezTo>
                  <a:pt x="5903686" y="161599"/>
                  <a:pt x="5915436" y="160717"/>
                  <a:pt x="5926445" y="157047"/>
                </a:cubicBezTo>
                <a:cubicBezTo>
                  <a:pt x="5962354" y="145077"/>
                  <a:pt x="5944273" y="144719"/>
                  <a:pt x="5974239" y="129735"/>
                </a:cubicBezTo>
                <a:cubicBezTo>
                  <a:pt x="5990572" y="121568"/>
                  <a:pt x="6011130" y="115160"/>
                  <a:pt x="6028861" y="109250"/>
                </a:cubicBezTo>
                <a:cubicBezTo>
                  <a:pt x="6035689" y="111526"/>
                  <a:pt x="6042362" y="114332"/>
                  <a:pt x="6049344" y="116078"/>
                </a:cubicBezTo>
                <a:cubicBezTo>
                  <a:pt x="6060602" y="118893"/>
                  <a:pt x="6073827" y="116468"/>
                  <a:pt x="6083482" y="122906"/>
                </a:cubicBezTo>
                <a:cubicBezTo>
                  <a:pt x="6089471" y="126899"/>
                  <a:pt x="6088333" y="136470"/>
                  <a:pt x="6090310" y="143391"/>
                </a:cubicBezTo>
                <a:cubicBezTo>
                  <a:pt x="6092888" y="152414"/>
                  <a:pt x="6094442" y="161715"/>
                  <a:pt x="6097138" y="170703"/>
                </a:cubicBezTo>
                <a:cubicBezTo>
                  <a:pt x="6110588" y="215538"/>
                  <a:pt x="6101616" y="202495"/>
                  <a:pt x="6124449" y="225328"/>
                </a:cubicBezTo>
                <a:cubicBezTo>
                  <a:pt x="6125201" y="225178"/>
                  <a:pt x="6181766" y="214427"/>
                  <a:pt x="6185898" y="211672"/>
                </a:cubicBezTo>
                <a:cubicBezTo>
                  <a:pt x="6192726" y="207120"/>
                  <a:pt x="6195001" y="198016"/>
                  <a:pt x="6199553" y="191188"/>
                </a:cubicBezTo>
                <a:cubicBezTo>
                  <a:pt x="6217760" y="193464"/>
                  <a:pt x="6236122" y="194733"/>
                  <a:pt x="6254175" y="198016"/>
                </a:cubicBezTo>
                <a:cubicBezTo>
                  <a:pt x="6261256" y="199303"/>
                  <a:pt x="6268901" y="200526"/>
                  <a:pt x="6274658" y="204844"/>
                </a:cubicBezTo>
                <a:cubicBezTo>
                  <a:pt x="6287533" y="214501"/>
                  <a:pt x="6308797" y="238985"/>
                  <a:pt x="6308797" y="238985"/>
                </a:cubicBezTo>
                <a:cubicBezTo>
                  <a:pt x="6313349" y="252641"/>
                  <a:pt x="6321607" y="265583"/>
                  <a:pt x="6322452" y="279953"/>
                </a:cubicBezTo>
                <a:cubicBezTo>
                  <a:pt x="6329658" y="402457"/>
                  <a:pt x="6301875" y="368622"/>
                  <a:pt x="6342935" y="409688"/>
                </a:cubicBezTo>
                <a:cubicBezTo>
                  <a:pt x="6358866" y="407412"/>
                  <a:pt x="6375462" y="407950"/>
                  <a:pt x="6390729" y="402860"/>
                </a:cubicBezTo>
                <a:cubicBezTo>
                  <a:pt x="6414509" y="394933"/>
                  <a:pt x="6396718" y="383214"/>
                  <a:pt x="6411212" y="368719"/>
                </a:cubicBezTo>
                <a:cubicBezTo>
                  <a:pt x="6416301" y="363630"/>
                  <a:pt x="6424867" y="364167"/>
                  <a:pt x="6431695" y="361891"/>
                </a:cubicBezTo>
                <a:cubicBezTo>
                  <a:pt x="6443602" y="364868"/>
                  <a:pt x="6471631" y="368622"/>
                  <a:pt x="6479489" y="382375"/>
                </a:cubicBezTo>
                <a:cubicBezTo>
                  <a:pt x="6485247" y="392452"/>
                  <a:pt x="6484241" y="405097"/>
                  <a:pt x="6486317" y="416516"/>
                </a:cubicBezTo>
                <a:cubicBezTo>
                  <a:pt x="6488794" y="430137"/>
                  <a:pt x="6490142" y="443970"/>
                  <a:pt x="6493145" y="457485"/>
                </a:cubicBezTo>
                <a:cubicBezTo>
                  <a:pt x="6494706" y="464511"/>
                  <a:pt x="6498227" y="470987"/>
                  <a:pt x="6499972" y="477969"/>
                </a:cubicBezTo>
                <a:cubicBezTo>
                  <a:pt x="6502787" y="489228"/>
                  <a:pt x="6501042" y="502033"/>
                  <a:pt x="6506800" y="512110"/>
                </a:cubicBezTo>
                <a:cubicBezTo>
                  <a:pt x="6513028" y="523010"/>
                  <a:pt x="6537252" y="529089"/>
                  <a:pt x="6547766" y="532594"/>
                </a:cubicBezTo>
                <a:cubicBezTo>
                  <a:pt x="6554594" y="530318"/>
                  <a:pt x="6562629" y="530262"/>
                  <a:pt x="6568249" y="525766"/>
                </a:cubicBezTo>
                <a:cubicBezTo>
                  <a:pt x="6612371" y="490467"/>
                  <a:pt x="6550902" y="515618"/>
                  <a:pt x="6602388" y="498453"/>
                </a:cubicBezTo>
                <a:cubicBezTo>
                  <a:pt x="6609216" y="500729"/>
                  <a:pt x="6617782" y="500193"/>
                  <a:pt x="6622871" y="505282"/>
                </a:cubicBezTo>
                <a:cubicBezTo>
                  <a:pt x="6627960" y="510371"/>
                  <a:pt x="6626480" y="519328"/>
                  <a:pt x="6629699" y="525766"/>
                </a:cubicBezTo>
                <a:cubicBezTo>
                  <a:pt x="6633369" y="533106"/>
                  <a:pt x="6640021" y="538751"/>
                  <a:pt x="6643354" y="546250"/>
                </a:cubicBezTo>
                <a:cubicBezTo>
                  <a:pt x="6649200" y="559404"/>
                  <a:pt x="6652457" y="573563"/>
                  <a:pt x="6657009" y="587219"/>
                </a:cubicBezTo>
                <a:cubicBezTo>
                  <a:pt x="6659285" y="594047"/>
                  <a:pt x="6660618" y="601265"/>
                  <a:pt x="6663837" y="607703"/>
                </a:cubicBezTo>
                <a:cubicBezTo>
                  <a:pt x="6668389" y="616807"/>
                  <a:pt x="6670977" y="627196"/>
                  <a:pt x="6677493" y="635016"/>
                </a:cubicBezTo>
                <a:cubicBezTo>
                  <a:pt x="6684386" y="643288"/>
                  <a:pt x="6717996" y="658683"/>
                  <a:pt x="6725286" y="662328"/>
                </a:cubicBezTo>
                <a:cubicBezTo>
                  <a:pt x="6752597" y="660052"/>
                  <a:pt x="6780054" y="659122"/>
                  <a:pt x="6807219" y="655500"/>
                </a:cubicBezTo>
                <a:cubicBezTo>
                  <a:pt x="6830621" y="652380"/>
                  <a:pt x="6827262" y="645478"/>
                  <a:pt x="6848185" y="635016"/>
                </a:cubicBezTo>
                <a:cubicBezTo>
                  <a:pt x="6854622" y="631797"/>
                  <a:pt x="6861840" y="630464"/>
                  <a:pt x="6868668" y="628188"/>
                </a:cubicBezTo>
                <a:cubicBezTo>
                  <a:pt x="6875573" y="617830"/>
                  <a:pt x="6889151" y="601355"/>
                  <a:pt x="6889151" y="587219"/>
                </a:cubicBezTo>
                <a:cubicBezTo>
                  <a:pt x="6889151" y="562079"/>
                  <a:pt x="6871082" y="534596"/>
                  <a:pt x="6882324" y="512110"/>
                </a:cubicBezTo>
                <a:cubicBezTo>
                  <a:pt x="6888515" y="499728"/>
                  <a:pt x="6909635" y="516662"/>
                  <a:pt x="6923290" y="518938"/>
                </a:cubicBezTo>
                <a:cubicBezTo>
                  <a:pt x="6934669" y="525766"/>
                  <a:pt x="6945558" y="533487"/>
                  <a:pt x="6957428" y="539422"/>
                </a:cubicBezTo>
                <a:cubicBezTo>
                  <a:pt x="6963865" y="542641"/>
                  <a:pt x="6971474" y="543031"/>
                  <a:pt x="6977911" y="546250"/>
                </a:cubicBezTo>
                <a:cubicBezTo>
                  <a:pt x="6985251" y="549920"/>
                  <a:pt x="6990711" y="557025"/>
                  <a:pt x="6998395" y="559907"/>
                </a:cubicBezTo>
                <a:cubicBezTo>
                  <a:pt x="7009261" y="563982"/>
                  <a:pt x="7021154" y="564459"/>
                  <a:pt x="7032533" y="566735"/>
                </a:cubicBezTo>
                <a:cubicBezTo>
                  <a:pt x="7037085" y="562183"/>
                  <a:pt x="7044741" y="559351"/>
                  <a:pt x="7046188" y="553078"/>
                </a:cubicBezTo>
                <a:cubicBezTo>
                  <a:pt x="7059483" y="495463"/>
                  <a:pt x="7054278" y="485539"/>
                  <a:pt x="7046188" y="437000"/>
                </a:cubicBezTo>
                <a:cubicBezTo>
                  <a:pt x="7048464" y="418792"/>
                  <a:pt x="7039084" y="394317"/>
                  <a:pt x="7053016" y="382375"/>
                </a:cubicBezTo>
                <a:cubicBezTo>
                  <a:pt x="7063944" y="373007"/>
                  <a:pt x="7093982" y="396031"/>
                  <a:pt x="7093982" y="396031"/>
                </a:cubicBezTo>
                <a:cubicBezTo>
                  <a:pt x="7101960" y="407999"/>
                  <a:pt x="7108333" y="426642"/>
                  <a:pt x="7128121" y="423344"/>
                </a:cubicBezTo>
                <a:cubicBezTo>
                  <a:pt x="7136215" y="421995"/>
                  <a:pt x="7141776" y="414240"/>
                  <a:pt x="7148604" y="409688"/>
                </a:cubicBezTo>
                <a:cubicBezTo>
                  <a:pt x="7150880" y="400584"/>
                  <a:pt x="7155432" y="391760"/>
                  <a:pt x="7155432" y="382375"/>
                </a:cubicBezTo>
                <a:cubicBezTo>
                  <a:pt x="7155432" y="296312"/>
                  <a:pt x="7111736" y="416510"/>
                  <a:pt x="7155432" y="252641"/>
                </a:cubicBezTo>
                <a:cubicBezTo>
                  <a:pt x="7157286" y="245687"/>
                  <a:pt x="7169087" y="248089"/>
                  <a:pt x="7175915" y="245813"/>
                </a:cubicBezTo>
                <a:cubicBezTo>
                  <a:pt x="7183965" y="249838"/>
                  <a:pt x="7216203" y="264546"/>
                  <a:pt x="7223709" y="273125"/>
                </a:cubicBezTo>
                <a:cubicBezTo>
                  <a:pt x="7234516" y="285477"/>
                  <a:pt x="7235450" y="308904"/>
                  <a:pt x="7251020" y="314094"/>
                </a:cubicBezTo>
                <a:cubicBezTo>
                  <a:pt x="7284636" y="325300"/>
                  <a:pt x="7264404" y="319739"/>
                  <a:pt x="7312469" y="327750"/>
                </a:cubicBezTo>
                <a:cubicBezTo>
                  <a:pt x="7319297" y="325474"/>
                  <a:pt x="7328769" y="326779"/>
                  <a:pt x="7332952" y="320922"/>
                </a:cubicBezTo>
                <a:cubicBezTo>
                  <a:pt x="7341318" y="309208"/>
                  <a:pt x="7336428" y="290132"/>
                  <a:pt x="7346607" y="279953"/>
                </a:cubicBezTo>
                <a:lnTo>
                  <a:pt x="7360263" y="266297"/>
                </a:lnTo>
                <a:cubicBezTo>
                  <a:pt x="7364935" y="252280"/>
                  <a:pt x="7365750" y="239655"/>
                  <a:pt x="7380746" y="232156"/>
                </a:cubicBezTo>
                <a:cubicBezTo>
                  <a:pt x="7393620" y="225718"/>
                  <a:pt x="7421712" y="218500"/>
                  <a:pt x="7421712" y="218500"/>
                </a:cubicBezTo>
                <a:cubicBezTo>
                  <a:pt x="7435367" y="223052"/>
                  <a:pt x="7458126" y="218501"/>
                  <a:pt x="7462678" y="232156"/>
                </a:cubicBezTo>
                <a:lnTo>
                  <a:pt x="7476334" y="273125"/>
                </a:lnTo>
                <a:cubicBezTo>
                  <a:pt x="7475872" y="278204"/>
                  <a:pt x="7460942" y="378440"/>
                  <a:pt x="7476334" y="396031"/>
                </a:cubicBezTo>
                <a:cubicBezTo>
                  <a:pt x="7485450" y="406450"/>
                  <a:pt x="7503645" y="400584"/>
                  <a:pt x="7517300" y="402860"/>
                </a:cubicBezTo>
                <a:cubicBezTo>
                  <a:pt x="7526404" y="400584"/>
                  <a:pt x="7535623" y="398728"/>
                  <a:pt x="7544611" y="396031"/>
                </a:cubicBezTo>
                <a:cubicBezTo>
                  <a:pt x="7558398" y="391895"/>
                  <a:pt x="7585577" y="382375"/>
                  <a:pt x="7585577" y="382375"/>
                </a:cubicBezTo>
                <a:cubicBezTo>
                  <a:pt x="7594681" y="384651"/>
                  <a:pt x="7605561" y="383341"/>
                  <a:pt x="7612888" y="389203"/>
                </a:cubicBezTo>
                <a:cubicBezTo>
                  <a:pt x="7627171" y="400631"/>
                  <a:pt x="7615607" y="426121"/>
                  <a:pt x="7612888" y="437000"/>
                </a:cubicBezTo>
                <a:cubicBezTo>
                  <a:pt x="7610612" y="464313"/>
                  <a:pt x="7609682" y="491771"/>
                  <a:pt x="7606060" y="518938"/>
                </a:cubicBezTo>
                <a:cubicBezTo>
                  <a:pt x="7605109" y="526072"/>
                  <a:pt x="7600793" y="532396"/>
                  <a:pt x="7599232" y="539422"/>
                </a:cubicBezTo>
                <a:cubicBezTo>
                  <a:pt x="7596229" y="552937"/>
                  <a:pt x="7594681" y="566735"/>
                  <a:pt x="7592405" y="580391"/>
                </a:cubicBezTo>
                <a:cubicBezTo>
                  <a:pt x="7594681" y="587219"/>
                  <a:pt x="7594143" y="595786"/>
                  <a:pt x="7599232" y="600875"/>
                </a:cubicBezTo>
                <a:cubicBezTo>
                  <a:pt x="7614128" y="615772"/>
                  <a:pt x="7659223" y="602059"/>
                  <a:pt x="7667509" y="600875"/>
                </a:cubicBezTo>
                <a:cubicBezTo>
                  <a:pt x="7714330" y="616483"/>
                  <a:pt x="7656218" y="598052"/>
                  <a:pt x="7722131" y="614532"/>
                </a:cubicBezTo>
                <a:cubicBezTo>
                  <a:pt x="7729113" y="616278"/>
                  <a:pt x="7735786" y="619084"/>
                  <a:pt x="7742614" y="621360"/>
                </a:cubicBezTo>
                <a:cubicBezTo>
                  <a:pt x="7744890" y="664605"/>
                  <a:pt x="7745691" y="707952"/>
                  <a:pt x="7749442" y="751094"/>
                </a:cubicBezTo>
                <a:cubicBezTo>
                  <a:pt x="7750255" y="760443"/>
                  <a:pt x="7750407" y="771079"/>
                  <a:pt x="7756269" y="778407"/>
                </a:cubicBezTo>
                <a:cubicBezTo>
                  <a:pt x="7760765" y="784027"/>
                  <a:pt x="7770316" y="782016"/>
                  <a:pt x="7776753" y="785235"/>
                </a:cubicBezTo>
                <a:cubicBezTo>
                  <a:pt x="7779632" y="786674"/>
                  <a:pt x="7781304" y="789787"/>
                  <a:pt x="7783580" y="792063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40742" y="4212954"/>
            <a:ext cx="4199037" cy="5052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41062" y="2656144"/>
            <a:ext cx="3873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Chalkduster"/>
                <a:cs typeface="Chalkduster"/>
              </a:rPr>
              <a:t>?</a:t>
            </a:r>
            <a:endParaRPr lang="en-US" sz="3200" dirty="0">
              <a:solidFill>
                <a:srgbClr val="FF6600"/>
              </a:solidFill>
              <a:latin typeface="Chalkduster"/>
              <a:cs typeface="Chalkduster"/>
            </a:endParaRPr>
          </a:p>
        </p:txBody>
      </p:sp>
      <p:cxnSp>
        <p:nvCxnSpPr>
          <p:cNvPr id="12" name="Straight Arrow Connector 11"/>
          <p:cNvCxnSpPr>
            <a:stCxn id="5" idx="2"/>
          </p:cNvCxnSpPr>
          <p:nvPr/>
        </p:nvCxnSpPr>
        <p:spPr>
          <a:xfrm flipH="1">
            <a:off x="1734236" y="921798"/>
            <a:ext cx="6829" cy="2615172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02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March 25,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LBNC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9827"/>
            <a:ext cx="9144000" cy="3408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4" y="4484984"/>
            <a:ext cx="5161574" cy="2368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24" y="4485288"/>
            <a:ext cx="3916153" cy="2364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6193" y="6368317"/>
            <a:ext cx="981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Far Detector</a:t>
            </a:r>
          </a:p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ICARUS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8740" y="5972824"/>
            <a:ext cx="986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MicroBooNE</a:t>
            </a:r>
            <a:endParaRPr lang="en-US" sz="1200" b="1" dirty="0">
              <a:solidFill>
                <a:srgbClr val="FFFFFF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146506"/>
              </p:ext>
            </p:extLst>
          </p:nvPr>
        </p:nvGraphicFramePr>
        <p:xfrm>
          <a:off x="6524538" y="1171021"/>
          <a:ext cx="2569658" cy="1165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6422"/>
                <a:gridCol w="1005309"/>
                <a:gridCol w="687927"/>
              </a:tblGrid>
              <a:tr h="319991">
                <a:tc>
                  <a:txBody>
                    <a:bodyPr/>
                    <a:lstStyle/>
                    <a:p>
                      <a:pPr algn="l"/>
                      <a:endParaRPr lang="en-US" sz="1050" b="1" dirty="0" smtClean="0"/>
                    </a:p>
                    <a:p>
                      <a:pPr algn="l"/>
                      <a:r>
                        <a:rPr lang="en-US" sz="1050" b="1" dirty="0" smtClean="0"/>
                        <a:t>Detector</a:t>
                      </a:r>
                      <a:endParaRPr lang="en-US" sz="105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Distance</a:t>
                      </a:r>
                      <a:r>
                        <a:rPr lang="en-US" sz="1050" b="1" baseline="0" dirty="0" smtClean="0"/>
                        <a:t> from BNB Target</a:t>
                      </a:r>
                      <a:endParaRPr lang="en-US" sz="105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Active LAr</a:t>
                      </a:r>
                      <a:r>
                        <a:rPr lang="en-US" sz="1050" b="1" baseline="0" dirty="0" smtClean="0"/>
                        <a:t> Mass</a:t>
                      </a:r>
                      <a:endParaRPr lang="en-US" sz="105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5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SBND</a:t>
                      </a:r>
                      <a:endParaRPr lang="en-US" sz="105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110 m</a:t>
                      </a:r>
                      <a:endParaRPr lang="en-US" sz="105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112 ton</a:t>
                      </a:r>
                      <a:endParaRPr lang="en-US" sz="105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555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MicroBooNE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470 m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87 ton</a:t>
                      </a:r>
                      <a:endParaRPr lang="en-US" sz="1050" dirty="0"/>
                    </a:p>
                  </a:txBody>
                  <a:tcPr/>
                </a:tc>
              </a:tr>
              <a:tr h="19555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ICARUS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600 m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476 ton</a:t>
                      </a:r>
                      <a:endParaRPr lang="en-US" sz="105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761581" y="6224841"/>
            <a:ext cx="108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Near Detector</a:t>
            </a:r>
          </a:p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SBND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3901" y="6199938"/>
            <a:ext cx="8295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B3B3B3"/>
                </a:solidFill>
              </a:rPr>
              <a:t>MiniBooNE</a:t>
            </a:r>
            <a:endParaRPr lang="en-US" sz="1050" dirty="0">
              <a:solidFill>
                <a:srgbClr val="B3B3B3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84848" y="3354906"/>
            <a:ext cx="585249" cy="585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526730" y="3494854"/>
            <a:ext cx="585249" cy="585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119721" y="3519758"/>
            <a:ext cx="585249" cy="585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>
            <a:stCxn id="15" idx="5"/>
          </p:cNvCxnSpPr>
          <p:nvPr/>
        </p:nvCxnSpPr>
        <p:spPr>
          <a:xfrm>
            <a:off x="4026271" y="3994395"/>
            <a:ext cx="618103" cy="13777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4"/>
          </p:cNvCxnSpPr>
          <p:nvPr/>
        </p:nvCxnSpPr>
        <p:spPr>
          <a:xfrm flipH="1">
            <a:off x="2315961" y="4105007"/>
            <a:ext cx="96385" cy="1117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4"/>
          </p:cNvCxnSpPr>
          <p:nvPr/>
        </p:nvCxnSpPr>
        <p:spPr>
          <a:xfrm flipH="1">
            <a:off x="7308974" y="3940155"/>
            <a:ext cx="68499" cy="8716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-41844"/>
            <a:ext cx="9143999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are currently building a new experimental program at Fermilab to search for an oscillation involving the sterile neutrino.  </a:t>
            </a:r>
          </a:p>
          <a:p>
            <a:pPr algn="ctr">
              <a:spcAft>
                <a:spcPts val="600"/>
              </a:spcAft>
            </a:pPr>
            <a:r>
              <a:rPr lang="en-US" sz="2400" b="1" dirty="0" smtClean="0"/>
              <a:t>Using same detector technology as the DUNE experiment.</a:t>
            </a:r>
          </a:p>
        </p:txBody>
      </p:sp>
    </p:spTree>
    <p:extLst>
      <p:ext uri="{BB962C8B-B14F-4D97-AF65-F5344CB8AC3E}">
        <p14:creationId xmlns:p14="http://schemas.microsoft.com/office/powerpoint/2010/main" val="13493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5181" y="358693"/>
            <a:ext cx="8229600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4800"/>
              </a:spcAft>
            </a:pPr>
            <a:r>
              <a:rPr lang="en-US" sz="4400" dirty="0" smtClean="0">
                <a:solidFill>
                  <a:srgbClr val="FFFFFF"/>
                </a:solidFill>
                <a:latin typeface="Apple Casual"/>
                <a:cs typeface="Apple Casual"/>
              </a:rPr>
              <a:t> Protons, neutrons, and electrons make up everything we can see in the universe.  </a:t>
            </a:r>
          </a:p>
          <a:p>
            <a:pPr algn="ctr" defTabSz="457200">
              <a:spcAft>
                <a:spcPts val="600"/>
              </a:spcAft>
            </a:pPr>
            <a:r>
              <a:rPr lang="en-US" sz="4400" dirty="0" smtClean="0">
                <a:solidFill>
                  <a:srgbClr val="FFFFFF"/>
                </a:solidFill>
                <a:latin typeface="Apple Casual"/>
                <a:cs typeface="Apple Casual"/>
              </a:rPr>
              <a:t>For </a:t>
            </a:r>
            <a:r>
              <a:rPr lang="en-US" sz="4400" dirty="0">
                <a:solidFill>
                  <a:srgbClr val="FFFFFF"/>
                </a:solidFill>
                <a:latin typeface="Apple Casual"/>
                <a:cs typeface="Apple Casual"/>
              </a:rPr>
              <a:t>every </a:t>
            </a:r>
            <a:r>
              <a:rPr lang="en-US" sz="4400" dirty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proton</a:t>
            </a:r>
            <a:r>
              <a:rPr lang="en-US" sz="4400" dirty="0">
                <a:solidFill>
                  <a:srgbClr val="FFFFFF"/>
                </a:solidFill>
                <a:latin typeface="Apple Casual"/>
                <a:cs typeface="Apple Casual"/>
              </a:rPr>
              <a:t>, </a:t>
            </a:r>
            <a:r>
              <a:rPr lang="en-US" sz="4400" dirty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neutron</a:t>
            </a:r>
            <a:r>
              <a:rPr lang="en-US" sz="4400" dirty="0">
                <a:solidFill>
                  <a:srgbClr val="FFFFFF"/>
                </a:solidFill>
                <a:latin typeface="Apple Casual"/>
                <a:cs typeface="Apple Casual"/>
              </a:rPr>
              <a:t> or </a:t>
            </a:r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electron </a:t>
            </a:r>
            <a:r>
              <a:rPr lang="en-US" sz="4400" dirty="0" smtClean="0">
                <a:solidFill>
                  <a:srgbClr val="FFFFFF"/>
                </a:solidFill>
                <a:latin typeface="Apple Casual"/>
                <a:cs typeface="Apple Casual"/>
              </a:rPr>
              <a:t>in the universe there</a:t>
            </a:r>
            <a:endParaRPr lang="en-US" sz="4400" dirty="0">
              <a:solidFill>
                <a:srgbClr val="FFFFFF"/>
              </a:solidFill>
              <a:latin typeface="Apple Casual"/>
              <a:cs typeface="Apple Casual"/>
            </a:endParaRPr>
          </a:p>
          <a:p>
            <a:pPr algn="ctr" defTabSz="457200"/>
            <a:r>
              <a:rPr lang="en-US" sz="5400" dirty="0" smtClean="0">
                <a:solidFill>
                  <a:srgbClr val="008000"/>
                </a:solidFill>
                <a:effectLst/>
                <a:latin typeface="Apple Casual"/>
                <a:cs typeface="Apple Casual"/>
              </a:rPr>
              <a:t>are </a:t>
            </a:r>
            <a:r>
              <a:rPr lang="en-US" sz="5400" u="sng" dirty="0" smtClean="0">
                <a:solidFill>
                  <a:srgbClr val="008000"/>
                </a:solidFill>
                <a:effectLst/>
                <a:latin typeface="Apple Casual"/>
                <a:cs typeface="Apple Casual"/>
              </a:rPr>
              <a:t>1 </a:t>
            </a:r>
            <a:r>
              <a:rPr lang="en-US" sz="5400" u="sng" dirty="0">
                <a:solidFill>
                  <a:srgbClr val="008000"/>
                </a:solidFill>
                <a:effectLst/>
                <a:latin typeface="Apple Casual"/>
                <a:cs typeface="Apple Casual"/>
              </a:rPr>
              <a:t>BILLION</a:t>
            </a:r>
            <a:r>
              <a:rPr lang="en-US" sz="5400" dirty="0">
                <a:solidFill>
                  <a:srgbClr val="008000"/>
                </a:solidFill>
                <a:effectLst/>
                <a:latin typeface="Apple Casual"/>
                <a:cs typeface="Apple Casual"/>
              </a:rPr>
              <a:t> </a:t>
            </a:r>
            <a:r>
              <a:rPr lang="en-US" sz="5400" dirty="0" smtClean="0">
                <a:solidFill>
                  <a:srgbClr val="008000"/>
                </a:solidFill>
                <a:effectLst/>
                <a:latin typeface="Apple Casual"/>
                <a:cs typeface="Apple Casual"/>
              </a:rPr>
              <a:t>neutrinos </a:t>
            </a:r>
            <a:endParaRPr lang="en-US" sz="5400" dirty="0">
              <a:solidFill>
                <a:srgbClr val="008000"/>
              </a:solidFill>
              <a:effectLst/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315585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Liquid Argon TPC Neutrino Detector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87354" y="864397"/>
            <a:ext cx="7136999" cy="5429343"/>
            <a:chOff x="4432701" y="3050768"/>
            <a:chExt cx="4482507" cy="3409986"/>
          </a:xfrm>
        </p:grpSpPr>
        <p:pic>
          <p:nvPicPr>
            <p:cNvPr id="28" name="Picture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01359" y="3050768"/>
              <a:ext cx="4213849" cy="3409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897683" y="3080148"/>
              <a:ext cx="794184" cy="367278"/>
            </a:xfrm>
            <a:prstGeom prst="rect">
              <a:avLst/>
            </a:prstGeom>
            <a:solidFill>
              <a:srgbClr val="B3B3B3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Around </a:t>
              </a:r>
            </a:p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100 kV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pic>
          <p:nvPicPr>
            <p:cNvPr id="30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701" y="3147897"/>
              <a:ext cx="1348146" cy="101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6795397" y="2330738"/>
            <a:ext cx="21129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L</a:t>
            </a:r>
            <a:r>
              <a:rPr lang="en-US" sz="3200" dirty="0" smtClean="0"/>
              <a:t>iquid </a:t>
            </a:r>
          </a:p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Ar</a:t>
            </a:r>
            <a:r>
              <a:rPr lang="en-US" sz="3200" dirty="0" smtClean="0"/>
              <a:t>gon</a:t>
            </a:r>
          </a:p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T</a:t>
            </a:r>
            <a:r>
              <a:rPr lang="en-US" sz="3200" dirty="0" smtClean="0"/>
              <a:t>ime</a:t>
            </a:r>
          </a:p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P</a:t>
            </a:r>
            <a:r>
              <a:rPr lang="en-US" sz="3200" dirty="0" smtClean="0"/>
              <a:t>rojection</a:t>
            </a:r>
          </a:p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C</a:t>
            </a:r>
            <a:r>
              <a:rPr lang="en-US" sz="3200" dirty="0" smtClean="0"/>
              <a:t>hamber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119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061206" y="5708975"/>
            <a:ext cx="905284" cy="4023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342418" cy="441442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8846529">
            <a:off x="2560389" y="3065828"/>
            <a:ext cx="3072466" cy="147487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4845" y="317737"/>
            <a:ext cx="3545284" cy="27366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5117" y="3037510"/>
            <a:ext cx="3675011" cy="320852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425378" y="2533236"/>
            <a:ext cx="469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time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9" y="4281234"/>
            <a:ext cx="2083052" cy="21562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462" y="4376341"/>
            <a:ext cx="2424859" cy="20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3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Tracks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3" y="750599"/>
            <a:ext cx="4535553" cy="2721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1" y="3552269"/>
            <a:ext cx="4535554" cy="2721333"/>
          </a:xfrm>
          <a:prstGeom prst="rect">
            <a:avLst/>
          </a:prstGeom>
        </p:spPr>
      </p:pic>
      <p:pic>
        <p:nvPicPr>
          <p:cNvPr id="10" name="Picture 4" descr="run1153_ev40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1761" y="742254"/>
            <a:ext cx="4415312" cy="273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281" y="3548850"/>
            <a:ext cx="4419792" cy="27242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80940" y="3673373"/>
            <a:ext cx="254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Candidate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 e decay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5908" y="986691"/>
            <a:ext cx="1842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Cosmic muons with delta rays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5045" y="1469348"/>
            <a:ext cx="179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Electromagnetic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shower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9714" y="4208813"/>
            <a:ext cx="157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UV laser track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931545" y="4582377"/>
            <a:ext cx="298833" cy="56034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578100" y="1016000"/>
            <a:ext cx="1600200" cy="647700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1701800" y="3695700"/>
            <a:ext cx="2298700" cy="381000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7112000" y="1511300"/>
            <a:ext cx="1625600" cy="584200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7241926" y="4267200"/>
            <a:ext cx="1495674" cy="304800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19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392A-A261-6540-8B2A-D2ACAFC2B94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Neutrino Interaction</a:t>
            </a:r>
            <a:endParaRPr lang="en-US" sz="4000" dirty="0"/>
          </a:p>
        </p:txBody>
      </p:sp>
      <p:pic>
        <p:nvPicPr>
          <p:cNvPr id="8" name="Picture 7" descr="Event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88" y="658414"/>
            <a:ext cx="9164005" cy="549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4" name="Picture 3" descr="uboone_13-0020-0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65" y="3527788"/>
            <a:ext cx="5026923" cy="3342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65" y="0"/>
            <a:ext cx="5538774" cy="3697132"/>
          </a:xfrm>
          <a:prstGeom prst="rect">
            <a:avLst/>
          </a:prstGeom>
        </p:spPr>
      </p:pic>
      <p:pic>
        <p:nvPicPr>
          <p:cNvPr id="5" name="Picture 4" descr="uboone_13-0020-05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89449" y="13398"/>
            <a:ext cx="4136886" cy="684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73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nt Arrow 9"/>
          <p:cNvSpPr/>
          <p:nvPr/>
        </p:nvSpPr>
        <p:spPr>
          <a:xfrm>
            <a:off x="597666" y="2067049"/>
            <a:ext cx="884049" cy="252777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MicroBooNE Installation into Detector Hall (2014)</a:t>
            </a:r>
            <a:endParaRPr lang="en-US" sz="3200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601" y="654571"/>
            <a:ext cx="3862139" cy="5787123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1" y="647699"/>
            <a:ext cx="3879609" cy="5806128"/>
          </a:xfrm>
          <a:prstGeom prst="rect">
            <a:avLst/>
          </a:prstGeom>
          <a:ln w="12700" cmpd="sng">
            <a:solidFill>
              <a:srgbClr val="0F0D65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4546601"/>
            <a:ext cx="2850905" cy="1902138"/>
          </a:xfrm>
          <a:prstGeom prst="rect">
            <a:avLst/>
          </a:prstGeom>
          <a:noFill/>
          <a:ln w="12700" cmpd="sng">
            <a:solidFill>
              <a:srgbClr val="0F0D6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0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36718" y="4757366"/>
            <a:ext cx="1926022" cy="2198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March 25,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626027" cy="2097074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0890" y="2157688"/>
            <a:ext cx="1532898" cy="1646020"/>
          </a:xfrm>
          <a:prstGeom prst="rect">
            <a:avLst/>
          </a:prstGeom>
          <a:noFill/>
          <a:ln w="6350" cmpd="sng">
            <a:solidFill>
              <a:schemeClr val="bg1">
                <a:lumMod val="1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16.png" descr="https://lh6.googleusercontent.com/Gqhqn6Da7YeZvp3aYEcL9umYiSGGaw2FtAwUHaLGH-L4scIrGvW_3Tk3qiouIt-ChtXAm-6E_XLih9sUBJr-KV8E8MjMyb3oJai6fSOpw8gm9CfVy9cwfI7Nu5QiO9zPk6nrNmDF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34139" y="4938225"/>
            <a:ext cx="4328764" cy="1883074"/>
          </a:xfrm>
          <a:prstGeom prst="rect">
            <a:avLst/>
          </a:prstGeom>
          <a:ln>
            <a:solidFill>
              <a:srgbClr val="0E192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3" y="2164516"/>
            <a:ext cx="2043317" cy="2724422"/>
          </a:xfrm>
          <a:prstGeom prst="rect">
            <a:avLst/>
          </a:prstGeom>
          <a:ln>
            <a:solidFill>
              <a:srgbClr val="0E1923"/>
            </a:solidFill>
          </a:ln>
        </p:spPr>
      </p:pic>
      <p:cxnSp>
        <p:nvCxnSpPr>
          <p:cNvPr id="19" name="Straight Arrow Connector 18"/>
          <p:cNvCxnSpPr>
            <a:stCxn id="6" idx="0"/>
          </p:cNvCxnSpPr>
          <p:nvPr/>
        </p:nvCxnSpPr>
        <p:spPr>
          <a:xfrm flipV="1">
            <a:off x="1076492" y="1788969"/>
            <a:ext cx="295876" cy="3755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0"/>
          </p:cNvCxnSpPr>
          <p:nvPr/>
        </p:nvCxnSpPr>
        <p:spPr>
          <a:xfrm flipH="1" flipV="1">
            <a:off x="2457973" y="1768485"/>
            <a:ext cx="469366" cy="389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4956" y="170702"/>
            <a:ext cx="2124052" cy="1474874"/>
          </a:xfrm>
          <a:prstGeom prst="rect">
            <a:avLst/>
          </a:prstGeom>
          <a:ln>
            <a:solidFill>
              <a:srgbClr val="0F0D65"/>
            </a:solidFill>
          </a:ln>
        </p:spPr>
      </p:pic>
      <p:pic>
        <p:nvPicPr>
          <p:cNvPr id="52" name="Picture 8" descr="https://cvws.icloud-content.com/CAEQARoQmfIHstlqILQbqiI-89kthQ/0168095b1d3ea36e196420398cef81cec6072059e1/IMG_2375.jpg?v=0&amp;p=13&amp;x=1&amp;a=BQ%2BpN8Eepo35A9WyMw%3D%3D&amp;e=1465591010000&amp;r=beeee484-45e5-48b8-9c35-7358095053b8-2&amp;u=1465507910702&amp;s=QPMB3RVk8lWWi39BFkqJ7ZZxzz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9459" y="1755280"/>
            <a:ext cx="3254846" cy="2441135"/>
          </a:xfrm>
          <a:prstGeom prst="rect">
            <a:avLst/>
          </a:prstGeom>
          <a:noFill/>
          <a:ln>
            <a:solidFill>
              <a:srgbClr val="0F0D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Arrow Connector 54"/>
          <p:cNvCxnSpPr>
            <a:stCxn id="49" idx="0"/>
          </p:cNvCxnSpPr>
          <p:nvPr/>
        </p:nvCxnSpPr>
        <p:spPr>
          <a:xfrm flipH="1" flipV="1">
            <a:off x="4595045" y="1672891"/>
            <a:ext cx="242078" cy="4779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483" y="4265436"/>
            <a:ext cx="2279811" cy="2279811"/>
          </a:xfrm>
          <a:prstGeom prst="rect">
            <a:avLst/>
          </a:prstGeom>
          <a:ln>
            <a:solidFill>
              <a:srgbClr val="0E1923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47" y="2150861"/>
            <a:ext cx="2027952" cy="2703937"/>
          </a:xfrm>
          <a:prstGeom prst="rect">
            <a:avLst/>
          </a:prstGeom>
          <a:ln>
            <a:solidFill>
              <a:srgbClr val="0F0D65"/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3209" y="0"/>
            <a:ext cx="1966499" cy="655500"/>
          </a:xfrm>
          <a:prstGeom prst="rect">
            <a:avLst/>
          </a:prstGeom>
        </p:spPr>
      </p:pic>
      <p:pic>
        <p:nvPicPr>
          <p:cNvPr id="61" name="Picture 60" descr="SBND-color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110" y="4253901"/>
            <a:ext cx="588889" cy="58888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834" y="54625"/>
            <a:ext cx="1258628" cy="1645958"/>
          </a:xfrm>
          <a:prstGeom prst="rect">
            <a:avLst/>
          </a:prstGeom>
          <a:ln>
            <a:solidFill>
              <a:srgbClr val="0F0D65"/>
            </a:solidFill>
          </a:ln>
        </p:spPr>
      </p:pic>
      <p:cxnSp>
        <p:nvCxnSpPr>
          <p:cNvPr id="64" name="Straight Arrow Connector 63"/>
          <p:cNvCxnSpPr/>
          <p:nvPr/>
        </p:nvCxnSpPr>
        <p:spPr>
          <a:xfrm flipH="1">
            <a:off x="5236847" y="1700204"/>
            <a:ext cx="559872" cy="1939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6636528" y="628189"/>
            <a:ext cx="327728" cy="1092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7993019" y="1256164"/>
            <a:ext cx="124244" cy="490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23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Both </a:t>
            </a:r>
            <a:r>
              <a:rPr lang="en-US" sz="3200" dirty="0">
                <a:latin typeface="Symbol" charset="2"/>
                <a:cs typeface="Symbol" charset="2"/>
              </a:rPr>
              <a:t>n</a:t>
            </a:r>
            <a:r>
              <a:rPr lang="en-US" sz="3200" baseline="-25000" dirty="0">
                <a:latin typeface="Symbol" charset="2"/>
                <a:cs typeface="Symbol" charset="2"/>
              </a:rPr>
              <a:t>m</a:t>
            </a:r>
            <a:r>
              <a:rPr lang="en-US" sz="3200" dirty="0"/>
              <a:t> </a:t>
            </a:r>
            <a:r>
              <a:rPr lang="en-US" sz="3200" dirty="0">
                <a:sym typeface="Wingdings"/>
              </a:rPr>
              <a:t> </a:t>
            </a:r>
            <a:r>
              <a:rPr lang="en-US" sz="3200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3200" baseline="-25000" dirty="0">
                <a:sym typeface="Wingdings"/>
              </a:rPr>
              <a:t>e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Appearance </a:t>
            </a:r>
            <a:r>
              <a:rPr lang="en-US" sz="3200" dirty="0" smtClean="0"/>
              <a:t>and </a:t>
            </a:r>
            <a:r>
              <a:rPr lang="en-US" sz="3200" dirty="0" smtClean="0">
                <a:latin typeface="Symbol" charset="2"/>
                <a:cs typeface="Symbol" charset="2"/>
              </a:rPr>
              <a:t>n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3200" dirty="0" smtClean="0"/>
              <a:t> Disappearance</a:t>
            </a:r>
            <a:endParaRPr lang="en-US" sz="3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01" y="3534296"/>
            <a:ext cx="4465875" cy="2925980"/>
          </a:xfrm>
          <a:prstGeom prst="rect">
            <a:avLst/>
          </a:prstGeom>
        </p:spPr>
      </p:pic>
      <p:sp>
        <p:nvSpPr>
          <p:cNvPr id="32" name="5-Point Star 31"/>
          <p:cNvSpPr>
            <a:spLocks noChangeAspect="1"/>
          </p:cNvSpPr>
          <p:nvPr/>
        </p:nvSpPr>
        <p:spPr>
          <a:xfrm>
            <a:off x="2486347" y="1111017"/>
            <a:ext cx="139293" cy="139293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949898" y="3515997"/>
            <a:ext cx="2712657" cy="29591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785865" y="655689"/>
            <a:ext cx="2904299" cy="29452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" y="805977"/>
            <a:ext cx="4500974" cy="26789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6084" y="1387474"/>
            <a:ext cx="776086" cy="164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75619" y="4114931"/>
            <a:ext cx="776086" cy="164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39153" y="2245369"/>
            <a:ext cx="1117560" cy="6471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844715" y="4961067"/>
            <a:ext cx="1494310" cy="6471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4205" y="1775495"/>
            <a:ext cx="1010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Near</a:t>
            </a:r>
          </a:p>
          <a:p>
            <a:pPr algn="ctr"/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97256" y="4796908"/>
            <a:ext cx="1010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Far</a:t>
            </a:r>
          </a:p>
          <a:p>
            <a:pPr algn="ctr"/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4974007" y="2433958"/>
            <a:ext cx="199901" cy="23869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63932" y="4350554"/>
            <a:ext cx="13928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excess of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?</a:t>
            </a:r>
            <a:endParaRPr lang="en-US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7443371" y="3749511"/>
            <a:ext cx="1128385" cy="44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12981" y="3832733"/>
            <a:ext cx="1383311" cy="369332"/>
          </a:xfrm>
          <a:prstGeom prst="rect">
            <a:avLst/>
          </a:prstGeom>
          <a:solidFill>
            <a:srgbClr val="EDF3F8"/>
          </a:solidFill>
          <a:ln>
            <a:solidFill>
              <a:srgbClr val="0F0D6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deficit of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?</a:t>
            </a:r>
            <a:endParaRPr lang="en-US" baseline="-250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6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CA54-E162-4E32-AC2A-E57911F6E58F}" type="slidenum">
              <a:rPr lang="en-US" smtClean="0"/>
              <a:t>48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3600"/>
              </a:spcAft>
            </a:pPr>
            <a:r>
              <a:rPr lang="en-US" sz="3600" dirty="0" smtClean="0">
                <a:solidFill>
                  <a:srgbClr val="0000FF"/>
                </a:solidFill>
              </a:rPr>
              <a:t>Neutrino oscillations are an incredible tool for discovery, and there are several areas where experimental neutrino physics is confronting potentially new physics soon</a:t>
            </a:r>
          </a:p>
          <a:p>
            <a:pPr lvl="1">
              <a:spcAft>
                <a:spcPts val="3600"/>
              </a:spcAft>
            </a:pPr>
            <a:r>
              <a:rPr lang="en-US" sz="3000" dirty="0" smtClean="0"/>
              <a:t>Do neutrinos violate CP and help us to understand the universe’s early evolution? The next generation long-baseline experiment, </a:t>
            </a:r>
            <a:r>
              <a:rPr lang="en-US" sz="3000" u="sng" dirty="0" smtClean="0"/>
              <a:t>DUNE</a:t>
            </a:r>
            <a:r>
              <a:rPr lang="en-US" sz="3000" dirty="0" smtClean="0"/>
              <a:t>, will explore this.</a:t>
            </a:r>
          </a:p>
          <a:p>
            <a:pPr lvl="1">
              <a:spcAft>
                <a:spcPts val="3600"/>
              </a:spcAft>
            </a:pPr>
            <a:r>
              <a:rPr lang="en-US" sz="3000" dirty="0" smtClean="0"/>
              <a:t>Do sterile neutrinos exist?  The on-going </a:t>
            </a:r>
            <a:r>
              <a:rPr lang="en-US" sz="3000" u="sng" dirty="0" smtClean="0"/>
              <a:t>Short-Baseline Neutrino Program</a:t>
            </a:r>
            <a:r>
              <a:rPr lang="en-US" sz="3000" dirty="0" smtClean="0"/>
              <a:t> is exploring this now.   </a:t>
            </a:r>
          </a:p>
          <a:p>
            <a:pPr>
              <a:spcAft>
                <a:spcPts val="3600"/>
              </a:spcAft>
            </a:pPr>
            <a:endParaRPr lang="en-US" sz="36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68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CA54-E162-4E32-AC2A-E57911F6E58F}" type="slidenum">
              <a:rPr lang="en-US" smtClean="0"/>
              <a:t>49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18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igbang_timeli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6456154" cy="4231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74454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In every cubic foot of space in the Universe,</a:t>
            </a:r>
          </a:p>
          <a:p>
            <a:pPr algn="ctr" defTabSz="457200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there are 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10,000,000 neutrinos </a:t>
            </a: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which were created </a:t>
            </a:r>
          </a:p>
          <a:p>
            <a:pPr algn="ctr" defTabSz="457200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in the </a:t>
            </a:r>
            <a:r>
              <a:rPr lang="en-US" sz="2800" u="sng" dirty="0">
                <a:solidFill>
                  <a:srgbClr val="FFFFFF"/>
                </a:solidFill>
                <a:latin typeface="Apple Casual"/>
                <a:cs typeface="Apple Casual"/>
              </a:rPr>
              <a:t>Big Bang</a:t>
            </a: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 and are still </a:t>
            </a:r>
            <a:r>
              <a:rPr lang="en-US" sz="2800" dirty="0" smtClean="0">
                <a:solidFill>
                  <a:srgbClr val="FFFFFF"/>
                </a:solidFill>
                <a:latin typeface="Apple Casual"/>
                <a:cs typeface="Apple Casual"/>
              </a:rPr>
              <a:t>flying around</a:t>
            </a:r>
            <a:endParaRPr lang="en-US" sz="2800" dirty="0">
              <a:solidFill>
                <a:srgbClr val="FFFFFF"/>
              </a:solidFill>
              <a:latin typeface="Apple Casual"/>
              <a:cs typeface="Apple Casu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91200" y="1657706"/>
            <a:ext cx="664955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 descr="cubicfo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618894"/>
            <a:ext cx="2952493" cy="21149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514600" y="4023360"/>
            <a:ext cx="1447800" cy="268988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03136" y="22860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dirty="0">
                <a:solidFill>
                  <a:srgbClr val="C0482C"/>
                </a:solidFill>
                <a:latin typeface="Apple Casual"/>
                <a:cs typeface="Apple Casual"/>
              </a:rPr>
              <a:t>10,000,000 neutrinos </a:t>
            </a:r>
            <a:endParaRPr lang="en-US" dirty="0">
              <a:solidFill>
                <a:srgbClr val="C0482C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48877" y="207967"/>
            <a:ext cx="19409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3200" dirty="0">
                <a:solidFill>
                  <a:prstClr val="white"/>
                </a:solidFill>
                <a:latin typeface="Apple Casual"/>
                <a:cs typeface="Apple Casual"/>
              </a:rPr>
              <a:t>“Relic” </a:t>
            </a:r>
            <a:endParaRPr lang="en-US" sz="3200" dirty="0" smtClean="0">
              <a:solidFill>
                <a:prstClr val="white"/>
              </a:solidFill>
              <a:latin typeface="Apple Casual"/>
              <a:cs typeface="Apple Casual"/>
            </a:endParaRPr>
          </a:p>
          <a:p>
            <a:pPr algn="ctr" defTabSz="457200"/>
            <a:r>
              <a:rPr lang="en-US" sz="3200" dirty="0" smtClean="0">
                <a:solidFill>
                  <a:prstClr val="white"/>
                </a:solidFill>
                <a:latin typeface="Apple Casual"/>
                <a:cs typeface="Apple Casual"/>
              </a:rPr>
              <a:t>Neutrinos</a:t>
            </a:r>
            <a:endParaRPr lang="en-US" sz="3200" dirty="0">
              <a:solidFill>
                <a:prstClr val="white"/>
              </a:solidFill>
              <a:latin typeface="Apple Casual"/>
              <a:cs typeface="Apple Casu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8877" y="3869638"/>
            <a:ext cx="194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(or about 400 cm</a:t>
            </a:r>
            <a:r>
              <a:rPr lang="en-US" baseline="30000" dirty="0" smtClean="0">
                <a:solidFill>
                  <a:prstClr val="white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)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5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59399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1392" y="3875874"/>
            <a:ext cx="8960880" cy="2859185"/>
            <a:chOff x="2808316" y="481233"/>
            <a:chExt cx="6294923" cy="2008548"/>
          </a:xfrm>
        </p:grpSpPr>
        <p:pic>
          <p:nvPicPr>
            <p:cNvPr id="6" name="Picture 5" descr="osc_1.60_0.0014_L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381389" y="-91826"/>
              <a:ext cx="2008534" cy="3154680"/>
            </a:xfrm>
            <a:prstGeom prst="rect">
              <a:avLst/>
            </a:prstGeom>
          </p:spPr>
        </p:pic>
        <p:pic>
          <p:nvPicPr>
            <p:cNvPr id="17" name="Picture 16" descr="osc_1.60_0.0014_E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521631" y="-91839"/>
              <a:ext cx="2008535" cy="315468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163251" y="3596925"/>
            <a:ext cx="8529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1.6 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6716594" y="3596043"/>
            <a:ext cx="8529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1.6 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8280" y="455637"/>
            <a:ext cx="8949990" cy="2863348"/>
            <a:chOff x="2813664" y="2832068"/>
            <a:chExt cx="6287273" cy="2011472"/>
          </a:xfrm>
        </p:grpSpPr>
        <p:pic>
          <p:nvPicPr>
            <p:cNvPr id="12" name="Picture 11" descr="osc_0.43_0.0130_L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386736" y="2258996"/>
              <a:ext cx="2008535" cy="3154680"/>
            </a:xfrm>
            <a:prstGeom prst="rect">
              <a:avLst/>
            </a:prstGeom>
          </p:spPr>
        </p:pic>
        <p:pic>
          <p:nvPicPr>
            <p:cNvPr id="13" name="Picture 12" descr="osc_0.43_0.0130_E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519329" y="2261933"/>
              <a:ext cx="2008535" cy="315468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114558" y="175045"/>
            <a:ext cx="8529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0.4 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6667902" y="174163"/>
            <a:ext cx="8529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0.4 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21285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442" y="715248"/>
            <a:ext cx="8992958" cy="5736352"/>
          </a:xfrm>
        </p:spPr>
        <p:txBody>
          <a:bodyPr>
            <a:normAutofit lnSpcReduction="10000"/>
          </a:bodyPr>
          <a:lstStyle/>
          <a:p>
            <a:pPr>
              <a:spcAft>
                <a:spcPts val="18000"/>
              </a:spcAft>
            </a:pPr>
            <a:r>
              <a:rPr lang="en-US" sz="2400" dirty="0" smtClean="0"/>
              <a:t>Experimental anomalies ranging in significance (2.8-3.8</a:t>
            </a:r>
            <a:r>
              <a:rPr lang="en-US" sz="2400" dirty="0" smtClean="0">
                <a:latin typeface="Symbol" charset="2"/>
                <a:cs typeface="Symbol" charset="2"/>
              </a:rPr>
              <a:t>s</a:t>
            </a:r>
            <a:r>
              <a:rPr lang="en-US" sz="2400" dirty="0" smtClean="0"/>
              <a:t>) have been reported from a variety of experiments studying neutrinos over baselines less than 1 km.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Most common interpretation is as evidence for high-mass squared neutrino oscillations and the existence of one or more additional, mostly </a:t>
            </a:r>
            <a:r>
              <a:rPr lang="en-US" sz="2400" b="1" u="sng" dirty="0" smtClean="0"/>
              <a:t>“sterile” neutrino states</a:t>
            </a:r>
            <a:r>
              <a:rPr lang="en-US" sz="2400" b="1" dirty="0" smtClean="0"/>
              <a:t> </a:t>
            </a:r>
            <a:r>
              <a:rPr lang="en-US" sz="2400" dirty="0" smtClean="0"/>
              <a:t>with masses at or below a few electron volts.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While </a:t>
            </a:r>
            <a:r>
              <a:rPr lang="en-US" sz="2400" dirty="0">
                <a:solidFill>
                  <a:srgbClr val="FF0000"/>
                </a:solidFill>
              </a:rPr>
              <a:t>each of these measurements taken separately lack the significance to claim a discovery, together these signals could be hinting at important new </a:t>
            </a:r>
            <a:r>
              <a:rPr lang="en-US" sz="2400" dirty="0" smtClean="0">
                <a:solidFill>
                  <a:srgbClr val="FF0000"/>
                </a:solidFill>
              </a:rPr>
              <a:t>physics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Beyond the 3-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SM?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81" y="1789867"/>
            <a:ext cx="8251518" cy="197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8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Scintillator Neutrino Detector (LSND)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9" y="672418"/>
            <a:ext cx="7729467" cy="52141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67556" y="3994574"/>
            <a:ext cx="3107764" cy="22934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490" y="3922289"/>
            <a:ext cx="2642045" cy="25403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35846" y="1857273"/>
            <a:ext cx="860534" cy="2636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166" y="709522"/>
            <a:ext cx="1859634" cy="1627278"/>
          </a:xfrm>
          <a:prstGeom prst="roundRect">
            <a:avLst>
              <a:gd name="adj" fmla="val 10423"/>
            </a:avLst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428790" y="5329502"/>
            <a:ext cx="1220256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blue histogram is oscillation best fit to excess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454" y="6091272"/>
            <a:ext cx="41529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Scintillator Neutrino Detector (LSND)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7" y="708548"/>
            <a:ext cx="5459722" cy="52987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62656" y="2988507"/>
            <a:ext cx="2228801" cy="20545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32572" y="3539381"/>
            <a:ext cx="221142" cy="2709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950" y="4560213"/>
            <a:ext cx="2739806" cy="311005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762" y="3404247"/>
            <a:ext cx="2743200" cy="318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52553" y="1917624"/>
            <a:ext cx="251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L/E 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~ 1 km/GeV</a:t>
            </a:r>
            <a:endParaRPr lang="en-US" sz="24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5539" y="3240524"/>
            <a:ext cx="2989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L/E 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~ 500 km/GeV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43088" y="4398571"/>
            <a:ext cx="3134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L/E 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~ 15,000 km/GeV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9" name="Picture 18" descr="eq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516" y="5329503"/>
            <a:ext cx="2626327" cy="909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32123" y="56058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…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4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895" y="1434793"/>
            <a:ext cx="4465534" cy="502265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LSND and MiniBooNE Anomalies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23" y="937014"/>
            <a:ext cx="3306779" cy="3271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6815" y="824574"/>
            <a:ext cx="744966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LSND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14020" y="2179120"/>
            <a:ext cx="7599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0F0D65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3.8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6226" y="780732"/>
            <a:ext cx="3890143" cy="646331"/>
          </a:xfrm>
          <a:prstGeom prst="rect">
            <a:avLst/>
          </a:prstGeom>
          <a:solidFill>
            <a:srgbClr val="EDF3F8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MiniBooNE</a:t>
            </a:r>
            <a:r>
              <a:rPr lang="en-US" dirty="0" smtClean="0"/>
              <a:t> was a follow-up experiment at Fermilab starting in 2003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27316" y="4227528"/>
            <a:ext cx="7599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0F0D65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3.4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103" y="4337791"/>
            <a:ext cx="3464767" cy="1323439"/>
          </a:xfrm>
          <a:prstGeom prst="rect">
            <a:avLst/>
          </a:prstGeom>
          <a:noFill/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Are these results evidence of new physics or caused by challenging SM backgrounds?</a:t>
            </a:r>
          </a:p>
          <a:p>
            <a:pPr algn="ctr"/>
            <a:r>
              <a:rPr lang="en-US" sz="2000" dirty="0" smtClean="0"/>
              <a:t>Could be important either way.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884051" y="1170499"/>
            <a:ext cx="859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blue is an oscillation best fit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733168" y="1901096"/>
            <a:ext cx="7599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0F0D65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2.8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195" y="5751379"/>
            <a:ext cx="3162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Unexplained results also from reactors and radioactive sources</a:t>
            </a:r>
            <a:endParaRPr lang="en-US" sz="1600" b="1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054" y="4732946"/>
            <a:ext cx="1154418" cy="28101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832" y="2456268"/>
            <a:ext cx="1070484" cy="260578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726" y="1891449"/>
            <a:ext cx="1070484" cy="26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0265" y="926086"/>
            <a:ext cx="433239" cy="518007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12941" y="743127"/>
            <a:ext cx="3510417" cy="5632354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0"/>
              </a:spcAft>
            </a:pPr>
            <a:r>
              <a:rPr lang="en-US" sz="2400" dirty="0" smtClean="0"/>
              <a:t>Many </a:t>
            </a:r>
            <a:r>
              <a:rPr lang="en-US" sz="2400" dirty="0"/>
              <a:t>global analyses that incorporate the positive and null results </a:t>
            </a:r>
            <a:r>
              <a:rPr lang="en-US" sz="2400" dirty="0" smtClean="0"/>
              <a:t>available</a:t>
            </a:r>
            <a:endParaRPr lang="en-US" sz="2400" dirty="0"/>
          </a:p>
          <a:p>
            <a:pPr lvl="1">
              <a:spcAft>
                <a:spcPts val="0"/>
              </a:spcAft>
            </a:pPr>
            <a:r>
              <a:rPr lang="en-US" sz="1900" dirty="0"/>
              <a:t>Kopp et al.</a:t>
            </a:r>
          </a:p>
          <a:p>
            <a:pPr lvl="1">
              <a:spcAft>
                <a:spcPts val="0"/>
              </a:spcAft>
            </a:pPr>
            <a:r>
              <a:rPr lang="en-US" sz="1900" dirty="0"/>
              <a:t>Conrad et al.</a:t>
            </a:r>
          </a:p>
          <a:p>
            <a:pPr lvl="1">
              <a:spcAft>
                <a:spcPts val="0"/>
              </a:spcAft>
            </a:pPr>
            <a:r>
              <a:rPr lang="en-US" sz="1900" dirty="0"/>
              <a:t>Giunti et al</a:t>
            </a:r>
            <a:r>
              <a:rPr lang="en-US" sz="1800" dirty="0"/>
              <a:t>.</a:t>
            </a:r>
          </a:p>
          <a:p>
            <a:pPr lvl="1">
              <a:spcAft>
                <a:spcPts val="1200"/>
              </a:spcAft>
            </a:pPr>
            <a:r>
              <a:rPr lang="en-US" sz="1800" dirty="0"/>
              <a:t>others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Positive signals in </a:t>
            </a:r>
            <a:r>
              <a:rPr lang="en-US" sz="2400" dirty="0" smtClean="0"/>
              <a:t>          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400" baseline="-25000" dirty="0">
                <a:sym typeface="Wingdings"/>
              </a:rPr>
              <a:t>e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appearance     and 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400" baseline="-25000" dirty="0" smtClean="0">
                <a:sym typeface="Wingdings"/>
              </a:rPr>
              <a:t>e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disappearance </a:t>
            </a:r>
            <a:r>
              <a:rPr lang="en-US" sz="2400" dirty="0" smtClean="0">
                <a:sym typeface="Wingdings"/>
              </a:rPr>
              <a:t>(neutrinos and antineutrinos)</a:t>
            </a:r>
            <a:endParaRPr lang="en-US" sz="2400" dirty="0"/>
          </a:p>
          <a:p>
            <a:pPr>
              <a:spcAft>
                <a:spcPts val="2400"/>
              </a:spcAft>
            </a:pPr>
            <a:r>
              <a:rPr lang="en-US" sz="2400" dirty="0"/>
              <a:t>N</a:t>
            </a:r>
            <a:r>
              <a:rPr lang="en-US" sz="2400" dirty="0" smtClean="0"/>
              <a:t>o evidence for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disappearance</a:t>
            </a:r>
          </a:p>
          <a:p>
            <a:pPr>
              <a:spcAft>
                <a:spcPts val="2400"/>
              </a:spcAft>
            </a:pPr>
            <a:r>
              <a:rPr lang="en-US" sz="2400" dirty="0" smtClean="0">
                <a:solidFill>
                  <a:srgbClr val="FF0000"/>
                </a:solidFill>
              </a:rPr>
              <a:t>To definitively confirm or refute this 1 eV sterile neutrino interpretation is the primary physics goal of the SBN Program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Where to Look: Possible Sterile Neutrino Parameters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" r="1193" b="647"/>
          <a:stretch/>
        </p:blipFill>
        <p:spPr>
          <a:xfrm>
            <a:off x="3522263" y="910172"/>
            <a:ext cx="4856131" cy="51800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72459" y="2806205"/>
            <a:ext cx="485168" cy="1074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eft Arrow 12"/>
          <p:cNvSpPr/>
          <p:nvPr/>
        </p:nvSpPr>
        <p:spPr>
          <a:xfrm>
            <a:off x="8362327" y="2603924"/>
            <a:ext cx="393700" cy="139700"/>
          </a:xfrm>
          <a:prstGeom prst="lef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 Arrow 13"/>
          <p:cNvSpPr/>
          <p:nvPr/>
        </p:nvSpPr>
        <p:spPr>
          <a:xfrm>
            <a:off x="8362327" y="3988224"/>
            <a:ext cx="393700" cy="139700"/>
          </a:xfrm>
          <a:prstGeom prst="lef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565527" y="2730924"/>
            <a:ext cx="10746" cy="12573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8023545" y="3137323"/>
            <a:ext cx="107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typical global fit range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563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65616" y="745168"/>
            <a:ext cx="5639004" cy="5650338"/>
          </a:xfrm>
        </p:spPr>
        <p:txBody>
          <a:bodyPr>
            <a:normAutofit/>
          </a:bodyPr>
          <a:lstStyle/>
          <a:p>
            <a:r>
              <a:rPr lang="en-US" dirty="0" smtClean="0"/>
              <a:t>Basic detector requirements for the next generation physics</a:t>
            </a:r>
          </a:p>
          <a:p>
            <a:pPr lvl="1"/>
            <a:r>
              <a:rPr lang="en-US" dirty="0" smtClean="0"/>
              <a:t>Excellent muon </a:t>
            </a:r>
            <a:r>
              <a:rPr lang="en-US" u="sng" dirty="0" smtClean="0"/>
              <a:t>AND</a:t>
            </a:r>
            <a:r>
              <a:rPr lang="en-US" dirty="0" smtClean="0"/>
              <a:t> electron identification</a:t>
            </a:r>
          </a:p>
          <a:p>
            <a:pPr lvl="1"/>
            <a:r>
              <a:rPr lang="en-US" dirty="0" smtClean="0"/>
              <a:t>Powerful rejection of NC backgrounds where gammas can fake electron showers  </a:t>
            </a:r>
          </a:p>
          <a:p>
            <a:pPr lvl="1"/>
            <a:r>
              <a:rPr lang="en-US" dirty="0" smtClean="0"/>
              <a:t>Excellent energy measurement capabilities</a:t>
            </a:r>
          </a:p>
          <a:p>
            <a:pPr lvl="1"/>
            <a:r>
              <a:rPr lang="en-US" dirty="0" smtClean="0"/>
              <a:t>Good performance from few-MeV (for SN physics) to few-GeV (for beam physics)</a:t>
            </a:r>
          </a:p>
          <a:p>
            <a:pPr lvl="1">
              <a:spcAft>
                <a:spcPts val="2400"/>
              </a:spcAft>
            </a:pPr>
            <a:r>
              <a:rPr lang="en-US" dirty="0"/>
              <a:t>Scalable to tens of thousands of </a:t>
            </a:r>
            <a:r>
              <a:rPr lang="en-US" dirty="0" smtClean="0"/>
              <a:t>tons</a:t>
            </a:r>
          </a:p>
          <a:p>
            <a:r>
              <a:rPr lang="en-US" dirty="0" smtClean="0"/>
              <a:t>Liquid argon time projection chamber</a:t>
            </a:r>
          </a:p>
          <a:p>
            <a:pPr lvl="1"/>
            <a:r>
              <a:rPr lang="en-US" dirty="0" smtClean="0"/>
              <a:t>Monolithic, totally active calorimeter</a:t>
            </a:r>
          </a:p>
          <a:p>
            <a:pPr lvl="1"/>
            <a:r>
              <a:rPr lang="en-US" dirty="0" smtClean="0"/>
              <a:t>Excellent imaging capability in 3D (mm scale)</a:t>
            </a:r>
          </a:p>
          <a:p>
            <a:pPr lvl="1"/>
            <a:r>
              <a:rPr lang="en-US" dirty="0" smtClean="0"/>
              <a:t>dE/dx sampling enables e/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separation 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LBL &amp; SBL Detector Requirements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48" y="745239"/>
            <a:ext cx="3366973" cy="3190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070" y="4207030"/>
            <a:ext cx="3355854" cy="2026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9527" y="5972379"/>
            <a:ext cx="718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4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solidFill>
                  <a:srgbClr val="996633"/>
                </a:solidFill>
                <a:latin typeface="Symbol" charset="2"/>
                <a:cs typeface="Symbol" charset="2"/>
              </a:rPr>
              <a:t>g</a:t>
            </a:r>
            <a:endParaRPr lang="en-US" sz="2400" dirty="0">
              <a:solidFill>
                <a:srgbClr val="996633"/>
              </a:solidFill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6860" y="4723322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937"/>
                </a:solidFill>
              </a:rPr>
              <a:t>e</a:t>
            </a:r>
            <a:endParaRPr lang="en-US" dirty="0">
              <a:solidFill>
                <a:srgbClr val="006937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364385" y="5040174"/>
            <a:ext cx="149760" cy="281437"/>
          </a:xfrm>
          <a:prstGeom prst="straightConnector1">
            <a:avLst/>
          </a:prstGeom>
          <a:ln>
            <a:solidFill>
              <a:srgbClr val="00693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55659" y="6287180"/>
            <a:ext cx="29386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55659" y="5405579"/>
            <a:ext cx="0" cy="8921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280422" y="1626922"/>
            <a:ext cx="0" cy="15954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98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441" y="715248"/>
            <a:ext cx="4195068" cy="3907287"/>
          </a:xfrm>
        </p:spPr>
        <p:txBody>
          <a:bodyPr>
            <a:normAutofit/>
          </a:bodyPr>
          <a:lstStyle/>
          <a:p>
            <a:r>
              <a:rPr lang="en-US" sz="2200" dirty="0" smtClean="0"/>
              <a:t>ICARUS </a:t>
            </a:r>
            <a:r>
              <a:rPr lang="en-US" sz="2200" dirty="0"/>
              <a:t>i</a:t>
            </a:r>
            <a:r>
              <a:rPr lang="en-US" sz="2200" dirty="0" smtClean="0"/>
              <a:t>s the </a:t>
            </a:r>
            <a:r>
              <a:rPr lang="en-US" sz="2200" dirty="0" smtClean="0">
                <a:solidFill>
                  <a:schemeClr val="tx1"/>
                </a:solidFill>
              </a:rPr>
              <a:t>largest         existing LArTPC in the world</a:t>
            </a:r>
          </a:p>
          <a:p>
            <a:pPr lvl="1"/>
            <a:r>
              <a:rPr lang="en-US" dirty="0" smtClean="0">
                <a:solidFill>
                  <a:srgbClr val="07774A"/>
                </a:solidFill>
              </a:rPr>
              <a:t>476 ton active volume</a:t>
            </a:r>
          </a:p>
          <a:p>
            <a:pPr lvl="1"/>
            <a:r>
              <a:rPr lang="en-US" dirty="0" smtClean="0">
                <a:solidFill>
                  <a:srgbClr val="07774A"/>
                </a:solidFill>
              </a:rPr>
              <a:t>Three-year physics run in   CNGS </a:t>
            </a:r>
            <a:r>
              <a:rPr lang="en-US" dirty="0">
                <a:solidFill>
                  <a:srgbClr val="07774A"/>
                </a:solidFill>
              </a:rPr>
              <a:t>neutrino beam </a:t>
            </a:r>
            <a:r>
              <a:rPr lang="en-US" dirty="0" smtClean="0">
                <a:solidFill>
                  <a:srgbClr val="07774A"/>
                </a:solidFill>
              </a:rPr>
              <a:t>at       Gran Sasso Laboratory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Currently the detector is at CERN being refurbished and prepared </a:t>
            </a:r>
            <a:r>
              <a:rPr lang="en-US" sz="2200" dirty="0">
                <a:solidFill>
                  <a:schemeClr val="tx1"/>
                </a:solidFill>
              </a:rPr>
              <a:t>for transport to </a:t>
            </a:r>
            <a:r>
              <a:rPr lang="en-US" sz="2200" dirty="0" smtClean="0">
                <a:solidFill>
                  <a:schemeClr val="tx1"/>
                </a:solidFill>
              </a:rPr>
              <a:t>Fermilab in 2017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SBN Far Detector – </a:t>
            </a:r>
            <a:r>
              <a:rPr lang="en-US" dirty="0" smtClean="0"/>
              <a:t>The </a:t>
            </a:r>
            <a:r>
              <a:rPr lang="en-US" dirty="0"/>
              <a:t>ICARUS-T600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91" y="4325045"/>
            <a:ext cx="4609481" cy="19773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958" y="1528469"/>
            <a:ext cx="3665533" cy="48904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t="8831" r="22079" b="10794"/>
          <a:stretch/>
        </p:blipFill>
        <p:spPr>
          <a:xfrm>
            <a:off x="3799273" y="709084"/>
            <a:ext cx="2333913" cy="2322710"/>
          </a:xfrm>
          <a:prstGeom prst="round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6618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129" y="697318"/>
            <a:ext cx="4161035" cy="31207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 Detector Building Construction</a:t>
            </a:r>
            <a:endParaRPr lang="en-US" dirty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116540" y="3391505"/>
            <a:ext cx="4291257" cy="2934165"/>
          </a:xfrm>
          <a:prstGeom prst="rect">
            <a:avLst/>
          </a:prstGeom>
        </p:spPr>
        <p:txBody>
          <a:bodyPr>
            <a:normAutofit/>
          </a:bodyPr>
          <a:lstStyle>
            <a:lvl1pPr marL="347472" marR="0" indent="-347472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Pct val="87000"/>
              <a:buFont typeface="Wingdings" charset="2"/>
              <a:buChar char="q"/>
              <a:tabLst/>
              <a:defRPr sz="2600" b="0" kern="1200">
                <a:solidFill>
                  <a:srgbClr val="1E376D"/>
                </a:solidFill>
                <a:latin typeface="+mn-lt"/>
                <a:ea typeface="+mn-ea"/>
                <a:cs typeface="+mn-cs"/>
              </a:defRPr>
            </a:lvl1pPr>
            <a:lvl2pPr marL="694944" marR="0" indent="-265176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Pct val="125000"/>
              <a:buFont typeface="Arial"/>
              <a:buChar char="•"/>
              <a:tabLst/>
              <a:defRPr sz="2000" kern="1200">
                <a:solidFill>
                  <a:srgbClr val="006E39"/>
                </a:solidFill>
                <a:latin typeface="+mn-lt"/>
                <a:ea typeface="+mn-ea"/>
                <a:cs typeface="+mn-cs"/>
              </a:defRPr>
            </a:lvl2pPr>
            <a:lvl3pPr marL="950976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rgbClr val="0193C7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 smtClean="0"/>
              <a:t>Broke ground on the FD building site end of July ‘15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Will be completed and ready to receive the ICARUS detector end of this year</a:t>
            </a:r>
          </a:p>
          <a:p>
            <a:r>
              <a:rPr lang="en-US" sz="2400" dirty="0" smtClean="0"/>
              <a:t>ND building construction to start next month</a:t>
            </a:r>
            <a:endParaRPr lang="en-US" sz="2400" dirty="0"/>
          </a:p>
        </p:txBody>
      </p:sp>
      <p:pic>
        <p:nvPicPr>
          <p:cNvPr id="13" name="Picture 12" descr="FAR_DETECTOR-SECTION_crop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04" y="706140"/>
            <a:ext cx="4768889" cy="257600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816507" y="3548472"/>
            <a:ext cx="8862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FFFF"/>
                </a:solidFill>
              </a:rPr>
              <a:t>Sept  2015</a:t>
            </a:r>
            <a:endParaRPr lang="en-US" sz="1050" dirty="0">
              <a:solidFill>
                <a:srgbClr val="FFFFFF"/>
              </a:solidFill>
            </a:endParaRPr>
          </a:p>
        </p:txBody>
      </p:sp>
      <p:pic>
        <p:nvPicPr>
          <p:cNvPr id="15" name="Picture 14" descr="FD_Bldg_09Dec2015_compres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596" y="3897510"/>
            <a:ext cx="4150568" cy="252756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231171" y="6178841"/>
            <a:ext cx="8862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FFFF"/>
                </a:solidFill>
              </a:rPr>
              <a:t>Dec  2015</a:t>
            </a:r>
            <a:endParaRPr lang="en-US" sz="10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0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Short-Baseline Near Detector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72798" y="680327"/>
            <a:ext cx="6167137" cy="5521193"/>
            <a:chOff x="12453" y="717631"/>
            <a:chExt cx="6346284" cy="5681576"/>
          </a:xfrm>
        </p:grpSpPr>
        <p:pic>
          <p:nvPicPr>
            <p:cNvPr id="7" name="Picture 6" descr="SBND_TPC_view2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728" y="717631"/>
              <a:ext cx="5744299" cy="5402244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385991" y="5167626"/>
              <a:ext cx="2378221" cy="1045977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1339801">
              <a:off x="1120623" y="5553643"/>
              <a:ext cx="53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4 m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3000788" y="4921559"/>
              <a:ext cx="2916612" cy="1279593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rot="20180340">
              <a:off x="4497942" y="5382289"/>
              <a:ext cx="53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5</a:t>
              </a:r>
              <a:r>
                <a:rPr lang="en-US" dirty="0" smtClean="0">
                  <a:solidFill>
                    <a:srgbClr val="000000"/>
                  </a:solidFill>
                </a:rPr>
                <a:t> m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5904950" y="3116003"/>
              <a:ext cx="53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4 m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5976674" y="1668583"/>
              <a:ext cx="124515" cy="3075671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35410" y="933908"/>
              <a:ext cx="736688" cy="307777"/>
            </a:xfrm>
            <a:prstGeom prst="rect">
              <a:avLst/>
            </a:prstGeom>
            <a:solidFill>
              <a:srgbClr val="B3B3B3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-100 kV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84438" y="1245211"/>
              <a:ext cx="404413" cy="1182951"/>
            </a:xfrm>
            <a:custGeom>
              <a:avLst/>
              <a:gdLst>
                <a:gd name="connsiteX0" fmla="*/ 99612 w 404413"/>
                <a:gd name="connsiteY0" fmla="*/ 0 h 1182951"/>
                <a:gd name="connsiteX1" fmla="*/ 87160 w 404413"/>
                <a:gd name="connsiteY1" fmla="*/ 174330 h 1182951"/>
                <a:gd name="connsiteX2" fmla="*/ 49806 w 404413"/>
                <a:gd name="connsiteY2" fmla="*/ 249042 h 1182951"/>
                <a:gd name="connsiteX3" fmla="*/ 24903 w 404413"/>
                <a:gd name="connsiteY3" fmla="*/ 273947 h 1182951"/>
                <a:gd name="connsiteX4" fmla="*/ 0 w 404413"/>
                <a:gd name="connsiteY4" fmla="*/ 311303 h 1182951"/>
                <a:gd name="connsiteX5" fmla="*/ 12452 w 404413"/>
                <a:gd name="connsiteY5" fmla="*/ 510537 h 1182951"/>
                <a:gd name="connsiteX6" fmla="*/ 49806 w 404413"/>
                <a:gd name="connsiteY6" fmla="*/ 547893 h 1182951"/>
                <a:gd name="connsiteX7" fmla="*/ 62257 w 404413"/>
                <a:gd name="connsiteY7" fmla="*/ 585249 h 1182951"/>
                <a:gd name="connsiteX8" fmla="*/ 87160 w 404413"/>
                <a:gd name="connsiteY8" fmla="*/ 610154 h 1182951"/>
                <a:gd name="connsiteX9" fmla="*/ 199223 w 404413"/>
                <a:gd name="connsiteY9" fmla="*/ 747127 h 1182951"/>
                <a:gd name="connsiteX10" fmla="*/ 273931 w 404413"/>
                <a:gd name="connsiteY10" fmla="*/ 796935 h 1182951"/>
                <a:gd name="connsiteX11" fmla="*/ 311286 w 404413"/>
                <a:gd name="connsiteY11" fmla="*/ 821839 h 1182951"/>
                <a:gd name="connsiteX12" fmla="*/ 361091 w 404413"/>
                <a:gd name="connsiteY12" fmla="*/ 884100 h 1182951"/>
                <a:gd name="connsiteX13" fmla="*/ 385994 w 404413"/>
                <a:gd name="connsiteY13" fmla="*/ 958813 h 1182951"/>
                <a:gd name="connsiteX14" fmla="*/ 398445 w 404413"/>
                <a:gd name="connsiteY14" fmla="*/ 1182951 h 118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4413" h="1182951">
                  <a:moveTo>
                    <a:pt x="99612" y="0"/>
                  </a:moveTo>
                  <a:cubicBezTo>
                    <a:pt x="95461" y="58110"/>
                    <a:pt x="93967" y="116471"/>
                    <a:pt x="87160" y="174330"/>
                  </a:cubicBezTo>
                  <a:cubicBezTo>
                    <a:pt x="83985" y="201315"/>
                    <a:pt x="66017" y="228777"/>
                    <a:pt x="49806" y="249042"/>
                  </a:cubicBezTo>
                  <a:cubicBezTo>
                    <a:pt x="42472" y="258209"/>
                    <a:pt x="32237" y="264780"/>
                    <a:pt x="24903" y="273947"/>
                  </a:cubicBezTo>
                  <a:cubicBezTo>
                    <a:pt x="15555" y="285633"/>
                    <a:pt x="8301" y="298851"/>
                    <a:pt x="0" y="311303"/>
                  </a:cubicBezTo>
                  <a:cubicBezTo>
                    <a:pt x="4151" y="377714"/>
                    <a:pt x="-1255" y="445423"/>
                    <a:pt x="12452" y="510537"/>
                  </a:cubicBezTo>
                  <a:cubicBezTo>
                    <a:pt x="16080" y="527769"/>
                    <a:pt x="40039" y="533241"/>
                    <a:pt x="49806" y="547893"/>
                  </a:cubicBezTo>
                  <a:cubicBezTo>
                    <a:pt x="57086" y="558814"/>
                    <a:pt x="55504" y="573994"/>
                    <a:pt x="62257" y="585249"/>
                  </a:cubicBezTo>
                  <a:cubicBezTo>
                    <a:pt x="68297" y="595316"/>
                    <a:pt x="80116" y="600762"/>
                    <a:pt x="87160" y="610154"/>
                  </a:cubicBezTo>
                  <a:cubicBezTo>
                    <a:pt x="127227" y="663580"/>
                    <a:pt x="141315" y="708520"/>
                    <a:pt x="199223" y="747127"/>
                  </a:cubicBezTo>
                  <a:lnTo>
                    <a:pt x="273931" y="796935"/>
                  </a:lnTo>
                  <a:cubicBezTo>
                    <a:pt x="286383" y="805236"/>
                    <a:pt x="300705" y="811256"/>
                    <a:pt x="311286" y="821839"/>
                  </a:cubicBezTo>
                  <a:cubicBezTo>
                    <a:pt x="331982" y="842538"/>
                    <a:pt x="348526" y="855828"/>
                    <a:pt x="361091" y="884100"/>
                  </a:cubicBezTo>
                  <a:cubicBezTo>
                    <a:pt x="371752" y="908089"/>
                    <a:pt x="377693" y="933909"/>
                    <a:pt x="385994" y="958813"/>
                  </a:cubicBezTo>
                  <a:cubicBezTo>
                    <a:pt x="418132" y="1055233"/>
                    <a:pt x="398445" y="983052"/>
                    <a:pt x="398445" y="1182951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453" y="5752876"/>
              <a:ext cx="12077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Central cathode</a:t>
              </a:r>
              <a:endParaRPr lang="en-US" sz="1200" dirty="0"/>
            </a:p>
            <a:p>
              <a:pPr algn="ctr"/>
              <a:r>
                <a:rPr lang="en-US" sz="1200" dirty="0" smtClean="0"/>
                <a:t>with two 2m drift regions</a:t>
              </a:r>
              <a:endParaRPr lang="en-US" sz="1200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809343" y="3748076"/>
              <a:ext cx="510507" cy="136974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none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 flipV="1">
              <a:off x="1967322" y="4084283"/>
              <a:ext cx="463685" cy="139947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none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9416" y="3850823"/>
              <a:ext cx="211799" cy="196112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065" y="3505138"/>
              <a:ext cx="211799" cy="196112"/>
            </a:xfrm>
            <a:prstGeom prst="rect">
              <a:avLst/>
            </a:prstGeom>
          </p:spPr>
        </p:pic>
        <p:cxnSp>
          <p:nvCxnSpPr>
            <p:cNvPr id="48" name="Straight Arrow Connector 47"/>
            <p:cNvCxnSpPr/>
            <p:nvPr/>
          </p:nvCxnSpPr>
          <p:spPr>
            <a:xfrm flipV="1">
              <a:off x="647473" y="4843871"/>
              <a:ext cx="1008564" cy="946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74" y="3014463"/>
            <a:ext cx="2540898" cy="3194648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5" y="709399"/>
            <a:ext cx="2686935" cy="2108582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750877" y="5695189"/>
            <a:ext cx="232263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 smtClean="0"/>
              <a:t>SBND will be a new 112 ton LArTPC </a:t>
            </a:r>
          </a:p>
        </p:txBody>
      </p:sp>
    </p:spTree>
    <p:extLst>
      <p:ext uri="{BB962C8B-B14F-4D97-AF65-F5344CB8AC3E}">
        <p14:creationId xmlns:p14="http://schemas.microsoft.com/office/powerpoint/2010/main" val="143059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4508829"/>
            <a:ext cx="8458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18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Whenever a star explodes as a Supernova, </a:t>
            </a:r>
          </a:p>
          <a:p>
            <a:pPr algn="ctr" defTabSz="457200">
              <a:spcAft>
                <a:spcPts val="18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the most powerful explosions in the Universe, </a:t>
            </a:r>
          </a:p>
          <a:p>
            <a:pPr algn="ctr" defTabSz="457200"/>
            <a:r>
              <a:rPr lang="en-US" sz="2800" dirty="0">
                <a:solidFill>
                  <a:srgbClr val="4F81BD"/>
                </a:solidFill>
                <a:latin typeface="Apple Casual"/>
                <a:cs typeface="Apple Casual"/>
              </a:rPr>
              <a:t>99% of the energy is carried off by </a:t>
            </a:r>
            <a:r>
              <a:rPr lang="en-US" sz="2800" dirty="0" smtClean="0">
                <a:solidFill>
                  <a:srgbClr val="4F81BD"/>
                </a:solidFill>
                <a:latin typeface="Apple Casual"/>
                <a:cs typeface="Apple Casual"/>
              </a:rPr>
              <a:t>neutrinos </a:t>
            </a:r>
            <a:endParaRPr lang="en-US" sz="2800" dirty="0">
              <a:solidFill>
                <a:srgbClr val="4F81BD"/>
              </a:solidFill>
              <a:latin typeface="Apple Casual"/>
              <a:cs typeface="Apple Casual"/>
            </a:endParaRPr>
          </a:p>
        </p:txBody>
      </p:sp>
      <p:pic>
        <p:nvPicPr>
          <p:cNvPr id="9" name="Picture 8" descr="giant-superno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767" y="304800"/>
            <a:ext cx="3753433" cy="3657600"/>
          </a:xfrm>
          <a:prstGeom prst="rect">
            <a:avLst/>
          </a:prstGeom>
        </p:spPr>
      </p:pic>
      <p:pic>
        <p:nvPicPr>
          <p:cNvPr id="10" name="Picture 9" descr="supernov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3753433" cy="3657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4375" y="3429000"/>
            <a:ext cx="184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Supernova 1994D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1447801" y="3429000"/>
            <a:ext cx="746575" cy="184666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078" y="25014"/>
            <a:ext cx="21695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3200" dirty="0" smtClean="0">
                <a:solidFill>
                  <a:prstClr val="white"/>
                </a:solidFill>
                <a:latin typeface="Apple Casual"/>
                <a:cs typeface="Apple Casual"/>
              </a:rPr>
              <a:t>Supernova</a:t>
            </a:r>
          </a:p>
          <a:p>
            <a:pPr algn="ctr" defTabSz="457200"/>
            <a:r>
              <a:rPr lang="en-US" sz="3200" dirty="0" smtClean="0">
                <a:solidFill>
                  <a:prstClr val="white"/>
                </a:solidFill>
                <a:latin typeface="Apple Casual"/>
                <a:cs typeface="Apple Casual"/>
              </a:rPr>
              <a:t>Neutrinos</a:t>
            </a:r>
            <a:endParaRPr lang="en-US" sz="3200" dirty="0">
              <a:solidFill>
                <a:prstClr val="white"/>
              </a:solidFill>
              <a:latin typeface="Apple Casual"/>
              <a:cs typeface="Apple Casu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6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2924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2323" y="773303"/>
            <a:ext cx="4137863" cy="5473983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/>
              <a:t>Only 110 m from the source, SBND is designed to characterize the neutrino beam before the onset of any L-dependent new physics  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Also an excellent platform for studying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/>
              <a:t>-Ar interactions and precision testing of TPC reconstruction and analysis techniques</a:t>
            </a:r>
          </a:p>
          <a:p>
            <a:r>
              <a:rPr lang="en-US" sz="2400" dirty="0"/>
              <a:t>Both </a:t>
            </a:r>
            <a:r>
              <a:rPr lang="en-US" sz="2400" dirty="0" smtClean="0"/>
              <a:t>valuable </a:t>
            </a:r>
            <a:r>
              <a:rPr lang="en-US" sz="2400" dirty="0"/>
              <a:t>inputs to DUNE physics in the future</a:t>
            </a:r>
          </a:p>
          <a:p>
            <a:pPr marL="0" indent="0">
              <a:spcAft>
                <a:spcPts val="1800"/>
              </a:spcAft>
              <a:buNone/>
            </a:pPr>
            <a:endParaRPr lang="en-US" sz="2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Short-Baseline Near Detector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241903" y="1205399"/>
            <a:ext cx="4827162" cy="3889616"/>
            <a:chOff x="4229452" y="2128833"/>
            <a:chExt cx="4827162" cy="388961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9452" y="2128833"/>
              <a:ext cx="4827162" cy="3889616"/>
            </a:xfrm>
            <a:prstGeom prst="rect">
              <a:avLst/>
            </a:prstGeom>
            <a:ln>
              <a:solidFill>
                <a:srgbClr val="000000"/>
              </a:solidFill>
            </a:ln>
            <a:effectLst/>
          </p:spPr>
        </p:pic>
        <p:cxnSp>
          <p:nvCxnSpPr>
            <p:cNvPr id="29" name="Straight Arrow Connector 28"/>
            <p:cNvCxnSpPr/>
            <p:nvPr/>
          </p:nvCxnSpPr>
          <p:spPr>
            <a:xfrm flipH="1" flipV="1">
              <a:off x="7056900" y="4940788"/>
              <a:ext cx="1314077" cy="28736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795480">
              <a:off x="7150936" y="5109989"/>
              <a:ext cx="1315240" cy="523220"/>
            </a:xfrm>
            <a:prstGeom prst="rect">
              <a:avLst/>
            </a:prstGeom>
            <a:noFill/>
            <a:scene3d>
              <a:camera prst="orthographicFront">
                <a:rot lat="0" lon="0" rev="9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FF"/>
                  </a:solidFill>
                </a:rPr>
                <a:t>110m from BNB target</a:t>
              </a:r>
              <a:endParaRPr lang="en-US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765049">
              <a:off x="5733368" y="4636887"/>
              <a:ext cx="6489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SBND</a:t>
              </a:r>
            </a:p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cryostat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28464" y="5361237"/>
            <a:ext cx="461061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SBND will see more than </a:t>
            </a:r>
            <a:endParaRPr lang="en-US" sz="2000" dirty="0" smtClean="0"/>
          </a:p>
          <a:p>
            <a:pPr algn="ctr"/>
            <a:r>
              <a:rPr lang="en-US" sz="2000" b="1" u="sng" dirty="0" smtClean="0"/>
              <a:t>1.5 </a:t>
            </a:r>
            <a:r>
              <a:rPr lang="en-US" sz="2000" b="1" u="sng" dirty="0"/>
              <a:t>million neutrino interactions per year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87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309548" y="715247"/>
            <a:ext cx="5716496" cy="5658891"/>
          </a:xfrm>
        </p:spPr>
        <p:txBody>
          <a:bodyPr>
            <a:normAutofit/>
          </a:bodyPr>
          <a:lstStyle/>
          <a:p>
            <a:r>
              <a:rPr lang="en-US" sz="2200" dirty="0" smtClean="0"/>
              <a:t>For sensitivity calculations, datasets analyzed in a common framework to properly account for correlations between detectors</a:t>
            </a:r>
          </a:p>
          <a:p>
            <a:pPr lvl="1">
              <a:spcAft>
                <a:spcPts val="1800"/>
              </a:spcAft>
            </a:pPr>
            <a:r>
              <a:rPr lang="en-US" sz="1800" dirty="0" smtClean="0"/>
              <a:t>Correlations are the key to systematic uncertainty cancelations in oscillation searches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Take advantage of available simulation tools:</a:t>
            </a:r>
          </a:p>
          <a:p>
            <a:pPr marL="512064" lvl="1"/>
            <a:r>
              <a:rPr lang="en-US" sz="1800" dirty="0" smtClean="0"/>
              <a:t>Applied the full G4 simulation of BNB neutrino fluxes developed over ~10 years by MiniBooNE and based on dedicated hadron production data from HARP</a:t>
            </a:r>
          </a:p>
          <a:p>
            <a:pPr marL="768096" lvl="2"/>
            <a:r>
              <a:rPr lang="is-IS" sz="1800" b="1" dirty="0"/>
              <a:t>Phys. Rev. D79, 072002 (2009) </a:t>
            </a:r>
            <a:endParaRPr lang="en-US" sz="1800" dirty="0" smtClean="0"/>
          </a:p>
          <a:p>
            <a:pPr marL="512064" lvl="1"/>
            <a:r>
              <a:rPr lang="en-US" sz="1800" dirty="0" smtClean="0"/>
              <a:t>Used a</a:t>
            </a:r>
            <a:r>
              <a:rPr lang="en-US" sz="1800" dirty="0"/>
              <a:t> </a:t>
            </a:r>
            <a:r>
              <a:rPr lang="en-US" sz="1800" dirty="0" smtClean="0"/>
              <a:t>standard neutrino interaction event generator (GENIE) that several experiments are using to analyze and publish data (MINERvA, T2K, etc.) </a:t>
            </a:r>
          </a:p>
          <a:p>
            <a:pPr marL="768096" lvl="2">
              <a:spcAft>
                <a:spcPts val="1200"/>
              </a:spcAft>
            </a:pPr>
            <a:r>
              <a:rPr lang="is-IS" sz="1800" b="1" dirty="0" smtClean="0"/>
              <a:t>Nucl.Instrum.Meth</a:t>
            </a:r>
            <a:r>
              <a:rPr lang="is-IS" sz="1800" b="1" dirty="0"/>
              <a:t>. A614 (2010) 87-</a:t>
            </a:r>
            <a:r>
              <a:rPr lang="is-IS" sz="1800" b="1" dirty="0" smtClean="0"/>
              <a:t>104</a:t>
            </a:r>
          </a:p>
          <a:p>
            <a:pPr marL="512064" lvl="1">
              <a:spcAft>
                <a:spcPts val="1200"/>
              </a:spcAft>
            </a:pPr>
            <a:r>
              <a:rPr lang="is-IS" sz="1800" dirty="0" smtClean="0"/>
              <a:t>For cosmic backgrounds, compared standard generators like CRY, CORSIKA, FLUKA</a:t>
            </a: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Oscillation Sensitivity Analysis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1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572691" y="715248"/>
            <a:ext cx="5465489" cy="234545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Using systematics utilities within flux and interaction simulations can </a:t>
            </a:r>
            <a:r>
              <a:rPr lang="en-US" sz="2200" b="1" dirty="0" smtClean="0"/>
              <a:t>quantify the </a:t>
            </a:r>
            <a:r>
              <a:rPr lang="en-US" sz="2200" b="1" u="sng" dirty="0" smtClean="0"/>
              <a:t>correlations</a:t>
            </a:r>
            <a:r>
              <a:rPr lang="en-US" sz="2200" dirty="0" smtClean="0"/>
              <a:t> between data samples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and Cross Section Systematics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3" y="1837637"/>
            <a:ext cx="5471308" cy="462956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Left Arrow 16"/>
          <p:cNvSpPr/>
          <p:nvPr/>
        </p:nvSpPr>
        <p:spPr>
          <a:xfrm>
            <a:off x="3086100" y="7493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Arrow 21"/>
          <p:cNvSpPr/>
          <p:nvPr/>
        </p:nvSpPr>
        <p:spPr>
          <a:xfrm>
            <a:off x="3086100" y="8636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eft Arrow 22"/>
          <p:cNvSpPr/>
          <p:nvPr/>
        </p:nvSpPr>
        <p:spPr>
          <a:xfrm>
            <a:off x="3086100" y="9779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Left Arrow 23"/>
          <p:cNvSpPr/>
          <p:nvPr/>
        </p:nvSpPr>
        <p:spPr>
          <a:xfrm>
            <a:off x="3086100" y="10922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Left Arrow 24"/>
          <p:cNvSpPr/>
          <p:nvPr/>
        </p:nvSpPr>
        <p:spPr>
          <a:xfrm>
            <a:off x="3086100" y="11938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24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517900" y="715248"/>
            <a:ext cx="5508144" cy="234545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“Dirt” backgrounds</a:t>
            </a:r>
          </a:p>
          <a:p>
            <a:pPr lvl="1"/>
            <a:r>
              <a:rPr lang="en-US" sz="1800" dirty="0" smtClean="0"/>
              <a:t>Beam-induced backgrounds that sneak </a:t>
            </a:r>
            <a:r>
              <a:rPr lang="en-US" sz="1800" b="1" u="sng" dirty="0" smtClean="0"/>
              <a:t>into the active volume from outside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Beam Related Backgrounds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>
            <a:off x="3086100" y="13081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2"/>
          <a:stretch/>
        </p:blipFill>
        <p:spPr>
          <a:xfrm>
            <a:off x="3194104" y="1773498"/>
            <a:ext cx="5046779" cy="30484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9" r="1"/>
          <a:stretch/>
        </p:blipFill>
        <p:spPr>
          <a:xfrm>
            <a:off x="6540500" y="3987800"/>
            <a:ext cx="2590800" cy="24511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45478" y="5255046"/>
            <a:ext cx="2844800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Applied a tight 25cm FV buffer to keep this background limited </a:t>
            </a:r>
            <a:endParaRPr lang="en-US" sz="16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7353300" y="4902200"/>
            <a:ext cx="92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Photon</a:t>
            </a:r>
          </a:p>
          <a:p>
            <a:pPr algn="ctr"/>
            <a:r>
              <a:rPr lang="en-US" sz="1200" dirty="0" smtClean="0"/>
              <a:t>Conversion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96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Cosmogenic Backgrounds</a:t>
            </a:r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>
            <a:off x="3086100" y="14097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461348"/>
              </p:ext>
            </p:extLst>
          </p:nvPr>
        </p:nvGraphicFramePr>
        <p:xfrm>
          <a:off x="3784600" y="4751178"/>
          <a:ext cx="4724400" cy="16154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17600"/>
                <a:gridCol w="1663700"/>
                <a:gridCol w="19431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Neutrino interaction every N spills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Cosmic muon in beam spill time every N spills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SBND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300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MicroBooNE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800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200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ICARUS-T300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500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100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500863" y="1468019"/>
            <a:ext cx="5216441" cy="3223167"/>
            <a:chOff x="5119275" y="1926557"/>
            <a:chExt cx="4038600" cy="2495395"/>
          </a:xfrm>
        </p:grpSpPr>
        <p:pic>
          <p:nvPicPr>
            <p:cNvPr id="23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19275" y="1926557"/>
              <a:ext cx="4038600" cy="2495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194300" y="2044700"/>
              <a:ext cx="1066800" cy="279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517900" y="715248"/>
            <a:ext cx="5508144" cy="234545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The problem: 1000x longer charge drift time than the beam spill time!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73338" y="3890253"/>
            <a:ext cx="18097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1.6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s beam spill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332919" y="1708502"/>
            <a:ext cx="174526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1-2 ms drift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924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4" y="715247"/>
            <a:ext cx="4789984" cy="5710041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3m of concrete overburden removes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-like backgrounds induced by cosmic rays other than muons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Near 100% reduction of </a:t>
            </a:r>
            <a:r>
              <a:rPr lang="en-US" b="1" dirty="0" smtClean="0"/>
              <a:t>primary</a:t>
            </a:r>
            <a:r>
              <a:rPr lang="en-US" dirty="0" smtClean="0"/>
              <a:t> protons, neutrons, pions, and gammas that enter the TPCs without overburden according to simulations</a:t>
            </a:r>
          </a:p>
          <a:p>
            <a:pPr lvl="1">
              <a:spcAft>
                <a:spcPts val="3000"/>
              </a:spcAft>
            </a:pPr>
            <a:r>
              <a:rPr lang="en-US" dirty="0" smtClean="0"/>
              <a:t>Only a few percent increase in </a:t>
            </a:r>
            <a:r>
              <a:rPr lang="en-US" b="1" dirty="0" smtClean="0"/>
              <a:t>secondaries</a:t>
            </a:r>
            <a:r>
              <a:rPr lang="en-US" dirty="0" smtClean="0"/>
              <a:t> generated in overburden</a:t>
            </a:r>
          </a:p>
          <a:p>
            <a:r>
              <a:rPr lang="en-US" dirty="0" smtClean="0"/>
              <a:t>This leaves </a:t>
            </a:r>
            <a:r>
              <a:rPr lang="en-US" b="1" u="sng" dirty="0" smtClean="0"/>
              <a:t>photons generated </a:t>
            </a:r>
            <a:r>
              <a:rPr lang="en-US" b="1" u="sng" dirty="0"/>
              <a:t>near the </a:t>
            </a:r>
            <a:r>
              <a:rPr lang="en-US" b="1" u="sng" dirty="0" smtClean="0"/>
              <a:t>TPC</a:t>
            </a:r>
            <a:r>
              <a:rPr lang="en-US" b="1" dirty="0" smtClean="0"/>
              <a:t> </a:t>
            </a:r>
            <a:r>
              <a:rPr lang="en-US" dirty="0" smtClean="0"/>
              <a:t>by cosmic muons as the primary source of cosmogenic backgrounds in the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analysis</a:t>
            </a:r>
          </a:p>
          <a:p>
            <a:pPr lvl="1"/>
            <a:r>
              <a:rPr lang="en-US" dirty="0" smtClean="0"/>
              <a:t>External cosmic ray tracker systems to tag muons near the detectors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Mitigation of Cosmogenic Backgrounds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1375" y="3458829"/>
            <a:ext cx="3632149" cy="29427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1048" y="4758060"/>
            <a:ext cx="7104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SBND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261" y="715289"/>
            <a:ext cx="3629568" cy="2599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70901" y="1841903"/>
            <a:ext cx="6481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T600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83925" y="5961240"/>
            <a:ext cx="1567379" cy="4571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3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of Cosmogenic </a:t>
            </a:r>
            <a:r>
              <a:rPr lang="en-US" dirty="0" smtClean="0"/>
              <a:t>Backgrounds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297336" y="1090476"/>
            <a:ext cx="2527957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 </a:t>
            </a:r>
            <a:r>
              <a:rPr lang="en-US" sz="2000" i="1" dirty="0">
                <a:solidFill>
                  <a:srgbClr val="FF0000"/>
                </a:solidFill>
              </a:rPr>
              <a:t>E</a:t>
            </a:r>
            <a:r>
              <a:rPr lang="en-US" sz="2000" i="1" dirty="0" smtClean="0">
                <a:solidFill>
                  <a:srgbClr val="FF0000"/>
                </a:solidFill>
              </a:rPr>
              <a:t>xternal cosmic ray tracker systems </a:t>
            </a:r>
          </a:p>
          <a:p>
            <a:pPr algn="ctr"/>
            <a:r>
              <a:rPr lang="en-US" sz="2000" i="1" dirty="0" smtClean="0"/>
              <a:t>identify potentially contaminated beam spills</a:t>
            </a:r>
            <a:endParaRPr lang="en-US" sz="20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3298553" y="3545388"/>
            <a:ext cx="2525896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Off-beam triggers can be used to measure the cosmic background to high precision </a:t>
            </a:r>
          </a:p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so small systematic uncertainties - all about statistics</a:t>
            </a:r>
            <a:endParaRPr lang="en-US" sz="2000" i="1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947062" y="722449"/>
            <a:ext cx="3098800" cy="5711170"/>
            <a:chOff x="152400" y="711200"/>
            <a:chExt cx="3098800" cy="571117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711200"/>
              <a:ext cx="3098800" cy="57111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35022" y="1083334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0458" y="2941674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28537" y="4775108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ight Arrow 4"/>
          <p:cNvSpPr/>
          <p:nvPr/>
        </p:nvSpPr>
        <p:spPr>
          <a:xfrm>
            <a:off x="3431671" y="2857373"/>
            <a:ext cx="2259285" cy="4395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67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baseline="-25000" dirty="0">
                <a:sym typeface="Wingdings"/>
              </a:rPr>
              <a:t>e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Oscillation Sensitivity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947062" y="722449"/>
            <a:ext cx="3098800" cy="5711170"/>
            <a:chOff x="152400" y="711200"/>
            <a:chExt cx="3098800" cy="571117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711200"/>
              <a:ext cx="3098800" cy="57111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35022" y="1083334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0458" y="2941674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28537" y="4775108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5-Point Star 29"/>
            <p:cNvSpPr>
              <a:spLocks noChangeAspect="1"/>
            </p:cNvSpPr>
            <p:nvPr/>
          </p:nvSpPr>
          <p:spPr>
            <a:xfrm>
              <a:off x="2929067" y="5170605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5-Point Star 30"/>
            <p:cNvSpPr>
              <a:spLocks noChangeAspect="1"/>
            </p:cNvSpPr>
            <p:nvPr/>
          </p:nvSpPr>
          <p:spPr>
            <a:xfrm>
              <a:off x="2929068" y="3315240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5-Point Star 31"/>
            <p:cNvSpPr>
              <a:spLocks noChangeAspect="1"/>
            </p:cNvSpPr>
            <p:nvPr/>
          </p:nvSpPr>
          <p:spPr>
            <a:xfrm>
              <a:off x="2916617" y="1472328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0" y="806384"/>
            <a:ext cx="5784329" cy="5341954"/>
            <a:chOff x="3237365" y="909005"/>
            <a:chExt cx="5784329" cy="534195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7365" y="909005"/>
              <a:ext cx="5784329" cy="5341954"/>
            </a:xfrm>
            <a:prstGeom prst="rect">
              <a:avLst/>
            </a:prstGeom>
          </p:spPr>
        </p:pic>
        <p:sp>
          <p:nvSpPr>
            <p:cNvPr id="35" name="5-Point Star 34"/>
            <p:cNvSpPr>
              <a:spLocks noChangeAspect="1"/>
            </p:cNvSpPr>
            <p:nvPr/>
          </p:nvSpPr>
          <p:spPr>
            <a:xfrm>
              <a:off x="6549441" y="3598664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5-Point Star 35"/>
            <p:cNvSpPr>
              <a:spLocks noChangeAspect="1"/>
            </p:cNvSpPr>
            <p:nvPr/>
          </p:nvSpPr>
          <p:spPr>
            <a:xfrm>
              <a:off x="4386368" y="4715887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63493" y="3732612"/>
            <a:ext cx="4411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899297" y="3271886"/>
            <a:ext cx="398445" cy="460727"/>
          </a:xfrm>
          <a:prstGeom prst="straightConnector1">
            <a:avLst/>
          </a:prstGeom>
          <a:ln>
            <a:solidFill>
              <a:srgbClr val="0F0D6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03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Disappearance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04288" y="709770"/>
            <a:ext cx="635021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29579" y="3586210"/>
            <a:ext cx="734633" cy="1494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07408" y="1855365"/>
            <a:ext cx="821793" cy="1743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69665" y="5802684"/>
            <a:ext cx="3872387" cy="485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80129" y="913905"/>
            <a:ext cx="973302" cy="5756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72290" y="3796152"/>
            <a:ext cx="973302" cy="5756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8" r="640" b="-1"/>
          <a:stretch/>
        </p:blipFill>
        <p:spPr>
          <a:xfrm>
            <a:off x="135137" y="788739"/>
            <a:ext cx="8863127" cy="55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2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Disappearance </a:t>
            </a:r>
            <a:r>
              <a:rPr lang="en-US" dirty="0" smtClean="0"/>
              <a:t>Oscillation </a:t>
            </a:r>
            <a:r>
              <a:rPr lang="en-US" dirty="0"/>
              <a:t>Sensitivity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89" y="695111"/>
            <a:ext cx="8479406" cy="57458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04288" y="709770"/>
            <a:ext cx="635021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29579" y="3586210"/>
            <a:ext cx="734633" cy="1494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07408" y="1855365"/>
            <a:ext cx="821793" cy="1743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69665" y="5802684"/>
            <a:ext cx="3872387" cy="485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221814" y="2801725"/>
            <a:ext cx="0" cy="2228928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5-Point Star 15"/>
          <p:cNvSpPr>
            <a:spLocks noChangeAspect="1"/>
          </p:cNvSpPr>
          <p:nvPr/>
        </p:nvSpPr>
        <p:spPr>
          <a:xfrm>
            <a:off x="7159540" y="3312268"/>
            <a:ext cx="139293" cy="139293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7159540" y="2764380"/>
            <a:ext cx="139293" cy="139293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80129" y="913905"/>
            <a:ext cx="973302" cy="5756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72290" y="3796152"/>
            <a:ext cx="973302" cy="5756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777452" y="2191571"/>
            <a:ext cx="120778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79999" y="5780342"/>
            <a:ext cx="490991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Very little background.  Near detector key to controlling flux and cross-section uncertainties.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5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nyha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3520" y="152400"/>
            <a:ext cx="3296516" cy="6172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134100" y="5334000"/>
            <a:ext cx="224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srgbClr val="FFFFFF"/>
                </a:solidFill>
                <a:latin typeface="Apple Casual"/>
                <a:cs typeface="Apple Casual"/>
              </a:rPr>
              <a:t>Working on my neutrino tan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1000" y="33629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79646">
                    <a:lumMod val="20000"/>
                    <a:lumOff val="80000"/>
                  </a:srgbClr>
                </a:solidFill>
                <a:latin typeface="Apple Casual"/>
                <a:cs typeface="Apple Casual"/>
              </a:rPr>
              <a:t>2 sec.    3,400,000,000,000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1000" y="39725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79646">
                    <a:lumMod val="40000"/>
                    <a:lumOff val="60000"/>
                  </a:srgbClr>
                </a:solidFill>
                <a:latin typeface="Apple Casual"/>
                <a:cs typeface="Apple Casual"/>
              </a:rPr>
              <a:t>4 sec.    6,800,000,000,000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1000" y="45821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79646">
                    <a:lumMod val="60000"/>
                    <a:lumOff val="40000"/>
                  </a:srgbClr>
                </a:solidFill>
                <a:latin typeface="Apple Casual"/>
                <a:cs typeface="Apple Casual"/>
              </a:rPr>
              <a:t>6 sec.   10,200,000,000,000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1000" y="51917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79646"/>
                </a:solidFill>
                <a:latin typeface="Apple Casual"/>
                <a:cs typeface="Apple Casual"/>
              </a:rPr>
              <a:t>8 sec.   13,600,000,000,000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0999" y="5801380"/>
            <a:ext cx="5240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Apple Casual"/>
                <a:cs typeface="Apple Casual"/>
              </a:rPr>
              <a:t>10 sec.  17,000,000,000,000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76200" y="152400"/>
            <a:ext cx="5545579" cy="2057400"/>
            <a:chOff x="76200" y="152400"/>
            <a:chExt cx="5545579" cy="2057400"/>
          </a:xfrm>
        </p:grpSpPr>
        <p:grpSp>
          <p:nvGrpSpPr>
            <p:cNvPr id="38" name="Group 37"/>
            <p:cNvGrpSpPr/>
            <p:nvPr/>
          </p:nvGrpSpPr>
          <p:grpSpPr>
            <a:xfrm>
              <a:off x="76200" y="152400"/>
              <a:ext cx="5545579" cy="2057400"/>
              <a:chOff x="76200" y="152400"/>
              <a:chExt cx="5545579" cy="205740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76200" y="152400"/>
                <a:ext cx="5545579" cy="2057400"/>
                <a:chOff x="76200" y="152400"/>
                <a:chExt cx="5545579" cy="2057400"/>
              </a:xfrm>
            </p:grpSpPr>
            <p:pic>
              <p:nvPicPr>
                <p:cNvPr id="9" name="Picture 8" descr="sunnyhand.JPG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114800" y="152400"/>
                  <a:ext cx="1371600" cy="1737360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4325112" y="10668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962400" y="1840468"/>
                  <a:ext cx="16593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:r>
                    <a:rPr lang="en-US" dirty="0">
                      <a:solidFill>
                        <a:srgbClr val="FFFFFF"/>
                      </a:solidFill>
                      <a:latin typeface="Calibri"/>
                    </a:rPr>
                    <a:t>2in x 2in square</a:t>
                  </a:r>
                </a:p>
              </p:txBody>
            </p:sp>
            <p:pic>
              <p:nvPicPr>
                <p:cNvPr id="12" name="Picture 35" descr="sun-soho011905-1919z3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" y="228600"/>
                  <a:ext cx="1778002" cy="1676401"/>
                </a:xfrm>
                <a:prstGeom prst="rect">
                  <a:avLst/>
                </a:prstGeom>
                <a:noFill/>
                <a:ln w="1905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914400" y="838200"/>
                  <a:ext cx="3048000" cy="22860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914400" y="1066800"/>
                  <a:ext cx="3048000" cy="1588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914400" y="1068388"/>
                  <a:ext cx="3048000" cy="227012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914400" y="1068388"/>
                  <a:ext cx="3048000" cy="455612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914400" y="1068388"/>
                  <a:ext cx="3048000" cy="77208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V="1">
                  <a:off x="914400" y="609600"/>
                  <a:ext cx="3048000" cy="458788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36"/>
              <p:cNvSpPr txBox="1"/>
              <p:nvPr/>
            </p:nvSpPr>
            <p:spPr>
              <a:xfrm>
                <a:off x="2098563" y="423446"/>
                <a:ext cx="1494119" cy="338554"/>
              </a:xfrm>
              <a:prstGeom prst="rect">
                <a:avLst/>
              </a:prstGeom>
              <a:noFill/>
              <a:scene3d>
                <a:camera prst="orthographicFront">
                  <a:rot lat="0" lon="0" rev="48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600" dirty="0">
                    <a:solidFill>
                      <a:srgbClr val="FFFFFF"/>
                    </a:solidFill>
                    <a:latin typeface="Calibri"/>
                  </a:rPr>
                  <a:t>93 million miles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266087" y="1524000"/>
              <a:ext cx="1010513" cy="338554"/>
            </a:xfrm>
            <a:prstGeom prst="rect">
              <a:avLst/>
            </a:prstGeom>
            <a:noFill/>
            <a:scene3d>
              <a:camera prst="orthographicFront">
                <a:rot lat="0" lon="0" rev="2076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srgbClr val="FFFFFF"/>
                  </a:solidFill>
                  <a:latin typeface="Calibri"/>
                </a:rPr>
                <a:t>8 minutes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81000" y="27432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0 sec.                  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8600" y="2281535"/>
            <a:ext cx="5169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u="sng" dirty="0">
                <a:solidFill>
                  <a:srgbClr val="FFFFFF"/>
                </a:solidFill>
                <a:latin typeface="Apple Casual"/>
                <a:cs typeface="Apple Casual"/>
              </a:rPr>
              <a:t>How many neutrinos in 10 seconds?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7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0654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4600" y="-1"/>
            <a:ext cx="4102100" cy="6476541"/>
          </a:xfrm>
          <a:prstGeom prst="rect">
            <a:avLst/>
          </a:prstGeom>
          <a:ln>
            <a:solidFill>
              <a:srgbClr val="0F0D65"/>
            </a:solidFill>
          </a:ln>
        </p:spPr>
      </p:pic>
      <p:pic>
        <p:nvPicPr>
          <p:cNvPr id="8" name="Picture 7" descr="SBND_TPC_view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513" y="2565131"/>
            <a:ext cx="2638047" cy="2705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90" y="3362067"/>
            <a:ext cx="859195" cy="1145593"/>
          </a:xfrm>
          <a:prstGeom prst="rect">
            <a:avLst/>
          </a:prstGeom>
          <a:ln>
            <a:solidFill>
              <a:srgbClr val="0F0D65"/>
            </a:solidFill>
          </a:ln>
        </p:spPr>
      </p:pic>
      <p:pic>
        <p:nvPicPr>
          <p:cNvPr id="10" name="Picture 9" descr="uboone_13-0020-05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5429" y="2976051"/>
            <a:ext cx="1170551" cy="1940383"/>
          </a:xfrm>
          <a:prstGeom prst="rect">
            <a:avLst/>
          </a:prstGeom>
          <a:ln>
            <a:solidFill>
              <a:srgbClr val="0F0D65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335130" y="49810"/>
            <a:ext cx="4357992" cy="6973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03227" y="124523"/>
            <a:ext cx="650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</a:t>
            </a:r>
            <a:r>
              <a:rPr lang="en-US" sz="2400" dirty="0" smtClean="0">
                <a:solidFill>
                  <a:srgbClr val="FFFFFF"/>
                </a:solidFill>
              </a:rPr>
              <a:t>ize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38114" y="750106"/>
            <a:ext cx="4357992" cy="6973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43956" y="824819"/>
            <a:ext cx="755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time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38" y="2577584"/>
            <a:ext cx="10966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test</a:t>
            </a:r>
          </a:p>
          <a:p>
            <a:pPr algn="ctr"/>
            <a:r>
              <a:rPr lang="en-US" sz="1400" dirty="0" smtClean="0"/>
              <a:t>beam</a:t>
            </a:r>
          </a:p>
          <a:p>
            <a:pPr algn="ctr"/>
            <a:r>
              <a:rPr lang="en-US" sz="1400" dirty="0" smtClean="0"/>
              <a:t>experiments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344487" y="2182090"/>
            <a:ext cx="276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short-baseline neutrino experiments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08584" y="2973"/>
            <a:ext cx="176031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long-baseline neutrino experiment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341097" y="1462850"/>
            <a:ext cx="4357992" cy="6973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499095" y="1537563"/>
            <a:ext cx="185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development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6578" y="4532570"/>
            <a:ext cx="705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0.25 ton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077081" y="4936857"/>
            <a:ext cx="108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100s tons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992717" y="5264766"/>
            <a:ext cx="1412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10,000 tons</a:t>
            </a:r>
            <a:endParaRPr lang="en-US" sz="2000" dirty="0"/>
          </a:p>
        </p:txBody>
      </p:sp>
      <p:sp>
        <p:nvSpPr>
          <p:cNvPr id="17" name="Left Arrow 16"/>
          <p:cNvSpPr/>
          <p:nvPr/>
        </p:nvSpPr>
        <p:spPr>
          <a:xfrm rot="5400000">
            <a:off x="2150415" y="5238728"/>
            <a:ext cx="908999" cy="1264890"/>
          </a:xfrm>
          <a:prstGeom prst="leftArrow">
            <a:avLst>
              <a:gd name="adj1" fmla="val 66977"/>
              <a:gd name="adj2" fmla="val 390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0539" y="5506805"/>
            <a:ext cx="646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this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talk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6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337" y="673100"/>
            <a:ext cx="4707393" cy="457199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15248"/>
            <a:ext cx="6643458" cy="910352"/>
          </a:xfrm>
        </p:spPr>
        <p:txBody>
          <a:bodyPr/>
          <a:lstStyle/>
          <a:p>
            <a:r>
              <a:rPr lang="en-US" dirty="0" smtClean="0"/>
              <a:t>SBND design based on technologies/solutions similar to those planned for DUNE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SBND </a:t>
            </a:r>
            <a:r>
              <a:rPr lang="en-US" dirty="0">
                <a:solidFill>
                  <a:schemeClr val="tx1"/>
                </a:solidFill>
                <a:uFill>
                  <a:solidFill>
                    <a:srgbClr val="953735"/>
                  </a:solidFill>
                </a:uFill>
              </a:rPr>
              <a:t>⟺</a:t>
            </a:r>
            <a:r>
              <a:rPr lang="en-US" dirty="0" smtClean="0">
                <a:sym typeface="Wingdings"/>
              </a:rPr>
              <a:t> DUNE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99" y="5400522"/>
            <a:ext cx="5257801" cy="987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7074" y="1697377"/>
            <a:ext cx="1959470" cy="923330"/>
          </a:xfrm>
          <a:prstGeom prst="rect">
            <a:avLst/>
          </a:prstGeom>
          <a:solidFill>
            <a:srgbClr val="EDF3F8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Development of photon detection</a:t>
            </a:r>
            <a:r>
              <a:rPr lang="en-US" i="1" dirty="0"/>
              <a:t> </a:t>
            </a:r>
            <a:r>
              <a:rPr lang="en-US" i="1" dirty="0" smtClean="0"/>
              <a:t>technologies  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78617" y="5411853"/>
            <a:ext cx="348592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Similar scale wire planes. Collaboration on engineering, wire stringing, QA procedures, etc.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70216" y="2245121"/>
            <a:ext cx="52965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x150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94295" y="2674399"/>
            <a:ext cx="3652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x4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0" name="Picture 19" descr="pds_window_assembly_fron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79" y="2815132"/>
            <a:ext cx="3772555" cy="2318800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20" idx="3"/>
          </p:cNvCxnSpPr>
          <p:nvPr/>
        </p:nvCxnSpPr>
        <p:spPr>
          <a:xfrm>
            <a:off x="4015534" y="3974532"/>
            <a:ext cx="1167456" cy="6108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85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15247"/>
            <a:ext cx="5802718" cy="5710041"/>
          </a:xfrm>
        </p:spPr>
        <p:txBody>
          <a:bodyPr>
            <a:normAutofit lnSpcReduction="10000"/>
          </a:bodyPr>
          <a:lstStyle/>
          <a:p>
            <a:pPr lvl="0">
              <a:spcBef>
                <a:spcPts val="2000"/>
              </a:spcBef>
              <a:defRPr sz="1800">
                <a:uFillTx/>
              </a:defRPr>
            </a:pPr>
            <a:r>
              <a:rPr lang="en-US" sz="2800" dirty="0">
                <a:solidFill>
                  <a:schemeClr val="tx1"/>
                </a:solidFill>
                <a:uFill>
                  <a:solidFill/>
                </a:uFill>
              </a:rPr>
              <a:t>The physics goals of SBN are complementary to the goals of </a:t>
            </a:r>
            <a:r>
              <a:rPr lang="en-US" sz="2800" dirty="0" smtClean="0">
                <a:solidFill>
                  <a:schemeClr val="tx1"/>
                </a:solidFill>
                <a:uFill>
                  <a:solidFill/>
                </a:uFill>
              </a:rPr>
              <a:t>DUNE </a:t>
            </a:r>
            <a:r>
              <a:rPr lang="en-US" sz="2800" dirty="0">
                <a:solidFill>
                  <a:schemeClr val="tx1"/>
                </a:solidFill>
                <a:uFill>
                  <a:solidFill/>
                </a:uFill>
              </a:rPr>
              <a:t>and extend the overall reach of </a:t>
            </a:r>
            <a:r>
              <a:rPr lang="en-US" sz="2800" dirty="0" smtClean="0">
                <a:solidFill>
                  <a:schemeClr val="tx1"/>
                </a:solidFill>
                <a:uFill>
                  <a:solidFill/>
                </a:uFill>
              </a:rPr>
              <a:t>the </a:t>
            </a:r>
            <a:r>
              <a:rPr lang="en-US" sz="2800" dirty="0">
                <a:solidFill>
                  <a:schemeClr val="tx1"/>
                </a:solidFill>
                <a:uFill>
                  <a:solidFill/>
                </a:uFill>
              </a:rPr>
              <a:t>neutrino physics program:</a:t>
            </a:r>
          </a:p>
          <a:p>
            <a:pPr marL="584947" lvl="1" indent="-394447">
              <a:spcBef>
                <a:spcPts val="2000"/>
              </a:spcBef>
              <a:defRPr sz="1800">
                <a:uFillTx/>
              </a:defRPr>
            </a:pPr>
            <a:r>
              <a:rPr lang="en-US" sz="2200" dirty="0">
                <a:uFill>
                  <a:solidFill/>
                </a:uFill>
              </a:rPr>
              <a:t>A major physics goal of </a:t>
            </a:r>
            <a:r>
              <a:rPr lang="en-US" sz="2200" dirty="0" smtClean="0">
                <a:uFill>
                  <a:solidFill/>
                </a:uFill>
              </a:rPr>
              <a:t>DUNE </a:t>
            </a:r>
            <a:r>
              <a:rPr lang="en-US" sz="2200" dirty="0">
                <a:uFill>
                  <a:solidFill/>
                </a:uFill>
              </a:rPr>
              <a:t>is to “test the 3-</a:t>
            </a:r>
            <a:r>
              <a:rPr lang="en-US" sz="2200" dirty="0">
                <a:uFill>
                  <a:solidFill/>
                </a:uFill>
                <a:ea typeface="Symbol"/>
                <a:cs typeface="Symbol"/>
                <a:sym typeface="Symbol"/>
              </a:rPr>
              <a:t>ν</a:t>
            </a:r>
            <a:r>
              <a:rPr lang="en-US" sz="2200" dirty="0">
                <a:uFill>
                  <a:solidFill/>
                </a:uFill>
              </a:rPr>
              <a:t> paradigm”</a:t>
            </a:r>
          </a:p>
          <a:p>
            <a:pPr marL="584947" lvl="1" indent="-394447">
              <a:spcBef>
                <a:spcPts val="2000"/>
              </a:spcBef>
              <a:defRPr sz="1800">
                <a:uFillTx/>
              </a:defRPr>
            </a:pPr>
            <a:r>
              <a:rPr lang="en-US" sz="2200" dirty="0">
                <a:uFill>
                  <a:solidFill/>
                </a:uFill>
              </a:rPr>
              <a:t>SBN will contribute directly to this question through either a </a:t>
            </a:r>
            <a:r>
              <a:rPr lang="en-US" sz="2200" dirty="0" smtClean="0">
                <a:uFill>
                  <a:solidFill/>
                </a:uFill>
                <a:ea typeface="Arial Rounded MT Bold"/>
                <a:cs typeface="Arial Rounded MT Bold"/>
                <a:sym typeface="Arial Rounded MT Bold"/>
              </a:rPr>
              <a:t>major </a:t>
            </a:r>
            <a:r>
              <a:rPr lang="en-US" sz="2200" dirty="0">
                <a:uFill>
                  <a:solidFill/>
                </a:uFill>
                <a:ea typeface="Arial Rounded MT Bold"/>
                <a:cs typeface="Arial Rounded MT Bold"/>
                <a:sym typeface="Arial Rounded MT Bold"/>
              </a:rPr>
              <a:t>discovery</a:t>
            </a:r>
            <a:r>
              <a:rPr lang="en-US" sz="2200" dirty="0">
                <a:uFill>
                  <a:solidFill/>
                </a:uFill>
              </a:rPr>
              <a:t> </a:t>
            </a:r>
            <a:r>
              <a:rPr lang="en-US" sz="2200" dirty="0" smtClean="0">
                <a:uFill>
                  <a:solidFill/>
                </a:uFill>
              </a:rPr>
              <a:t>that breaks the paradigm or </a:t>
            </a:r>
            <a:r>
              <a:rPr lang="en-US" sz="2200" dirty="0">
                <a:uFill>
                  <a:solidFill/>
                </a:uFill>
              </a:rPr>
              <a:t>by ruling out additional light </a:t>
            </a:r>
            <a:r>
              <a:rPr lang="en-US" sz="2200" dirty="0" smtClean="0">
                <a:uFill>
                  <a:solidFill/>
                </a:uFill>
              </a:rPr>
              <a:t>neutrinos </a:t>
            </a:r>
            <a:r>
              <a:rPr lang="en-US" sz="2200" dirty="0">
                <a:uFill>
                  <a:solidFill/>
                </a:uFill>
              </a:rPr>
              <a:t>in a range hinted at by previous </a:t>
            </a:r>
            <a:r>
              <a:rPr lang="en-US" sz="2200" dirty="0" smtClean="0">
                <a:uFill>
                  <a:solidFill/>
                </a:uFill>
              </a:rPr>
              <a:t>anomalies</a:t>
            </a:r>
          </a:p>
          <a:p>
            <a:pPr marL="584947" lvl="1" indent="-394447">
              <a:spcBef>
                <a:spcPts val="2000"/>
              </a:spcBef>
              <a:defRPr sz="1800">
                <a:uFillTx/>
              </a:defRPr>
            </a:pPr>
            <a:r>
              <a:rPr lang="en-US" sz="2200" dirty="0" smtClean="0">
                <a:uFill>
                  <a:solidFill/>
                </a:uFill>
              </a:rPr>
              <a:t>Precision </a:t>
            </a:r>
            <a:r>
              <a:rPr lang="en-US" sz="2200" dirty="0">
                <a:uFill>
                  <a:solidFill/>
                </a:uFill>
              </a:rPr>
              <a:t>measurements of neutrino+argon cross sections in the relevant energy range are an important component </a:t>
            </a:r>
            <a:r>
              <a:rPr lang="en-US" sz="2200" dirty="0" smtClean="0">
                <a:uFill>
                  <a:solidFill/>
                </a:uFill>
              </a:rPr>
              <a:t>for </a:t>
            </a:r>
            <a:r>
              <a:rPr lang="en-US" sz="2200" dirty="0">
                <a:uFill>
                  <a:solidFill/>
                </a:uFill>
              </a:rPr>
              <a:t>reaching </a:t>
            </a:r>
            <a:r>
              <a:rPr lang="en-US" sz="2200" dirty="0" smtClean="0">
                <a:uFill>
                  <a:solidFill/>
                </a:uFill>
              </a:rPr>
              <a:t>required systematics level </a:t>
            </a:r>
            <a:r>
              <a:rPr lang="en-US" sz="2200" dirty="0">
                <a:uFill>
                  <a:solidFill/>
                </a:uFill>
              </a:rPr>
              <a:t>in </a:t>
            </a:r>
            <a:r>
              <a:rPr lang="en-US" sz="2200" dirty="0" smtClean="0">
                <a:uFill>
                  <a:solidFill/>
                </a:uFill>
              </a:rPr>
              <a:t>DUNE</a:t>
            </a:r>
            <a:endParaRPr lang="en-US" sz="2200" dirty="0">
              <a:uFill>
                <a:solidFill/>
              </a:u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</a:t>
            </a:r>
            <a:r>
              <a:rPr lang="en-US" dirty="0">
                <a:solidFill>
                  <a:schemeClr val="tx1"/>
                </a:solidFill>
                <a:uFill>
                  <a:solidFill>
                    <a:srgbClr val="953735"/>
                  </a:solidFill>
                </a:uFill>
              </a:rPr>
              <a:t>⟺</a:t>
            </a:r>
            <a:r>
              <a:rPr lang="en-US" dirty="0" smtClean="0"/>
              <a:t> LBN Physics Goals</a:t>
            </a:r>
            <a:endParaRPr lang="en-US" dirty="0"/>
          </a:p>
        </p:txBody>
      </p:sp>
      <p:pic>
        <p:nvPicPr>
          <p:cNvPr id="7" name="pasted-image.tif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60"/>
          <a:stretch>
            <a:fillRect/>
          </a:stretch>
        </p:blipFill>
        <p:spPr>
          <a:xfrm>
            <a:off x="5952734" y="668682"/>
            <a:ext cx="3132201" cy="26420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88"/>
          <p:cNvSpPr/>
          <p:nvPr/>
        </p:nvSpPr>
        <p:spPr>
          <a:xfrm flipV="1">
            <a:off x="8600817" y="760936"/>
            <a:ext cx="1" cy="2560241"/>
          </a:xfrm>
          <a:prstGeom prst="line">
            <a:avLst/>
          </a:prstGeom>
          <a:ln w="12700">
            <a:solidFill/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9" name="Shape 189"/>
          <p:cNvSpPr/>
          <p:nvPr/>
        </p:nvSpPr>
        <p:spPr>
          <a:xfrm flipV="1">
            <a:off x="7178446" y="776543"/>
            <a:ext cx="1" cy="2560241"/>
          </a:xfrm>
          <a:prstGeom prst="line">
            <a:avLst/>
          </a:prstGeom>
          <a:ln w="12700">
            <a:solidFill/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" name="Shape 190"/>
          <p:cNvSpPr/>
          <p:nvPr/>
        </p:nvSpPr>
        <p:spPr>
          <a:xfrm>
            <a:off x="6678088" y="3335338"/>
            <a:ext cx="118208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lang="en-US" sz="1600" dirty="0" smtClean="0">
                <a:uFill>
                  <a:solidFill/>
                </a:uFill>
              </a:rPr>
              <a:t>DUNE</a:t>
            </a:r>
            <a:r>
              <a:rPr sz="1600" dirty="0" smtClean="0">
                <a:uFill>
                  <a:solidFill/>
                </a:uFill>
              </a:rPr>
              <a:t> </a:t>
            </a:r>
            <a:r>
              <a:rPr sz="1600" dirty="0">
                <a:uFill>
                  <a:solidFill/>
                </a:uFill>
              </a:rPr>
              <a:t>2</a:t>
            </a:r>
            <a:r>
              <a:rPr sz="1600" baseline="31999" dirty="0">
                <a:uFill>
                  <a:solidFill/>
                </a:uFill>
              </a:rPr>
              <a:t>nd</a:t>
            </a:r>
            <a:r>
              <a:rPr sz="1600" dirty="0">
                <a:uFill>
                  <a:solidFill/>
                </a:uFill>
              </a:rPr>
              <a:t> max</a:t>
            </a:r>
          </a:p>
        </p:txBody>
      </p:sp>
      <p:sp>
        <p:nvSpPr>
          <p:cNvPr id="11" name="Shape 191"/>
          <p:cNvSpPr/>
          <p:nvPr/>
        </p:nvSpPr>
        <p:spPr>
          <a:xfrm>
            <a:off x="8302083" y="3335338"/>
            <a:ext cx="60272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1</a:t>
            </a:r>
            <a:r>
              <a:rPr sz="1600" baseline="31999">
                <a:uFill>
                  <a:solidFill/>
                </a:uFill>
              </a:rPr>
              <a:t>st</a:t>
            </a:r>
            <a:r>
              <a:rPr sz="1600">
                <a:uFill>
                  <a:solidFill/>
                </a:uFill>
              </a:rPr>
              <a:t> max</a:t>
            </a:r>
          </a:p>
        </p:txBody>
      </p:sp>
      <p:pic>
        <p:nvPicPr>
          <p:cNvPr id="12" name="pasted-image.ti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54"/>
          <a:stretch>
            <a:fillRect/>
          </a:stretch>
        </p:blipFill>
        <p:spPr>
          <a:xfrm>
            <a:off x="6092559" y="3640579"/>
            <a:ext cx="3020189" cy="256022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93"/>
          <p:cNvSpPr/>
          <p:nvPr/>
        </p:nvSpPr>
        <p:spPr>
          <a:xfrm flipV="1">
            <a:off x="7800523" y="3722478"/>
            <a:ext cx="1" cy="2459658"/>
          </a:xfrm>
          <a:prstGeom prst="line">
            <a:avLst/>
          </a:prstGeom>
          <a:ln w="12700">
            <a:solidFill/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" name="Shape 194"/>
          <p:cNvSpPr/>
          <p:nvPr/>
        </p:nvSpPr>
        <p:spPr>
          <a:xfrm flipV="1">
            <a:off x="6939500" y="3722960"/>
            <a:ext cx="1" cy="2459658"/>
          </a:xfrm>
          <a:prstGeom prst="line">
            <a:avLst/>
          </a:prstGeom>
          <a:ln w="12700">
            <a:solidFill/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" name="Shape 195"/>
          <p:cNvSpPr/>
          <p:nvPr/>
        </p:nvSpPr>
        <p:spPr>
          <a:xfrm>
            <a:off x="6183772" y="6188989"/>
            <a:ext cx="118208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lang="en-US" sz="1600" dirty="0" smtClean="0">
                <a:uFill>
                  <a:solidFill/>
                </a:uFill>
              </a:rPr>
              <a:t>DUNE</a:t>
            </a:r>
            <a:r>
              <a:rPr sz="1600" dirty="0" smtClean="0">
                <a:uFill>
                  <a:solidFill/>
                </a:uFill>
              </a:rPr>
              <a:t> </a:t>
            </a:r>
            <a:r>
              <a:rPr sz="1600" dirty="0">
                <a:uFill>
                  <a:solidFill/>
                </a:uFill>
              </a:rPr>
              <a:t>2</a:t>
            </a:r>
            <a:r>
              <a:rPr sz="1600" baseline="31999" dirty="0">
                <a:uFill>
                  <a:solidFill/>
                </a:uFill>
              </a:rPr>
              <a:t>nd</a:t>
            </a:r>
            <a:r>
              <a:rPr sz="1600" dirty="0">
                <a:uFill>
                  <a:solidFill/>
                </a:uFill>
              </a:rPr>
              <a:t> max</a:t>
            </a:r>
          </a:p>
        </p:txBody>
      </p:sp>
      <p:sp>
        <p:nvSpPr>
          <p:cNvPr id="16" name="Shape 196"/>
          <p:cNvSpPr/>
          <p:nvPr/>
        </p:nvSpPr>
        <p:spPr>
          <a:xfrm>
            <a:off x="7501789" y="6188989"/>
            <a:ext cx="60272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1600" dirty="0">
                <a:uFill>
                  <a:solidFill/>
                </a:uFill>
              </a:rPr>
              <a:t>1</a:t>
            </a:r>
            <a:r>
              <a:rPr sz="1600" baseline="31999" dirty="0">
                <a:uFill>
                  <a:solidFill/>
                </a:uFill>
              </a:rPr>
              <a:t>st</a:t>
            </a:r>
            <a:r>
              <a:rPr sz="1600" dirty="0">
                <a:uFill>
                  <a:solidFill/>
                </a:uFill>
              </a:rPr>
              <a:t> max</a:t>
            </a:r>
          </a:p>
        </p:txBody>
      </p:sp>
      <p:sp>
        <p:nvSpPr>
          <p:cNvPr id="17" name="Shape 197"/>
          <p:cNvSpPr/>
          <p:nvPr/>
        </p:nvSpPr>
        <p:spPr>
          <a:xfrm>
            <a:off x="7349441" y="2170288"/>
            <a:ext cx="635021" cy="646331"/>
          </a:xfrm>
          <a:prstGeom prst="rect">
            <a:avLst/>
          </a:prstGeom>
          <a:solidFill>
            <a:srgbClr val="C0504D"/>
          </a:solidFill>
          <a:ln w="25400">
            <a:solidFill>
              <a:srgbClr val="8C3A38"/>
            </a:solidFill>
            <a:round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56892">
              <a:defRPr>
                <a:uFillTx/>
              </a:defRPr>
            </a:pPr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BNB</a:t>
            </a:r>
          </a:p>
          <a:p>
            <a:pPr lvl="0" algn="ctr" defTabSz="456892">
              <a:defRPr>
                <a:uFillTx/>
              </a:defRPr>
            </a:pPr>
            <a:r>
              <a:rPr sz="12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on-</a:t>
            </a:r>
            <a:r>
              <a:rPr sz="12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axis</a:t>
            </a:r>
            <a:r>
              <a:rPr lang="en-US" sz="12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@ SBND</a:t>
            </a:r>
            <a:endParaRPr sz="120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8" name="Shape 198"/>
          <p:cNvSpPr/>
          <p:nvPr/>
        </p:nvSpPr>
        <p:spPr>
          <a:xfrm>
            <a:off x="8105862" y="4464148"/>
            <a:ext cx="709729" cy="646331"/>
          </a:xfrm>
          <a:prstGeom prst="rect">
            <a:avLst/>
          </a:prstGeom>
          <a:solidFill>
            <a:srgbClr val="C0504D"/>
          </a:solidFill>
          <a:ln w="25400">
            <a:solidFill>
              <a:srgbClr val="8C3A38"/>
            </a:solidFill>
            <a:round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56892">
              <a:defRPr>
                <a:uFillTx/>
              </a:defRPr>
            </a:pPr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NuMI</a:t>
            </a:r>
          </a:p>
          <a:p>
            <a:pPr lvl="0" algn="ctr" defTabSz="456892">
              <a:defRPr>
                <a:uFillTx/>
              </a:defRPr>
            </a:pPr>
            <a:r>
              <a:rPr sz="12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off-</a:t>
            </a:r>
            <a:r>
              <a:rPr sz="12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axis</a:t>
            </a:r>
            <a:r>
              <a:rPr lang="en-US" sz="12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@ ICARUS</a:t>
            </a:r>
            <a:endParaRPr sz="120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513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15247"/>
            <a:ext cx="9040102" cy="570773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SBN Program of three LArTPC detectors located along the Booster Neutrino Beam at Fermilab will:</a:t>
            </a:r>
          </a:p>
          <a:p>
            <a:pPr lvl="1"/>
            <a:r>
              <a:rPr lang="en-US" dirty="0" smtClean="0"/>
              <a:t>Explore the anomalous hints of new physics in the neutrino sector with coverage of the LSND allowed oscillation parameters in neutrinos at &gt;5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Measure neutrino-argon cross </a:t>
            </a:r>
            <a:r>
              <a:rPr lang="en-US" dirty="0"/>
              <a:t>sections with high </a:t>
            </a:r>
            <a:r>
              <a:rPr lang="en-US" dirty="0" smtClean="0"/>
              <a:t>precision in an important energy range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Further develop the LArTPC technology for neutrino physics and help build expertise of the global neutrino physics community working toward DUNE</a:t>
            </a:r>
          </a:p>
          <a:p>
            <a:r>
              <a:rPr lang="en-US" dirty="0" smtClean="0"/>
              <a:t>SBN program has made significant technical progress in 2015</a:t>
            </a:r>
          </a:p>
          <a:p>
            <a:pPr lvl="1"/>
            <a:r>
              <a:rPr lang="en-US" dirty="0" smtClean="0"/>
              <a:t>MicroBooNE is running with beam!</a:t>
            </a:r>
          </a:p>
          <a:p>
            <a:pPr lvl="1"/>
            <a:r>
              <a:rPr lang="en-US" dirty="0" smtClean="0"/>
              <a:t>ICARUS-T600 refurbishment is progressing well and on schedule at CERN</a:t>
            </a:r>
          </a:p>
          <a:p>
            <a:pPr lvl="1"/>
            <a:r>
              <a:rPr lang="en-US" dirty="0" smtClean="0"/>
              <a:t>SBND TPC </a:t>
            </a:r>
            <a:r>
              <a:rPr lang="en-US" dirty="0"/>
              <a:t>i</a:t>
            </a:r>
            <a:r>
              <a:rPr lang="en-US" dirty="0" smtClean="0"/>
              <a:t>s entering final design phase, construction to begin in early 2016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Full program should be online by 2018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Well on our way to an exciting SBN physics program! 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SBN Program @ Fermilab: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3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Electron/Gamma ID in LArTPCs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07" y="852826"/>
            <a:ext cx="4430377" cy="2671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07" y="3474139"/>
            <a:ext cx="4505113" cy="2611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179" y="1083514"/>
            <a:ext cx="4300404" cy="987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273" y="2577586"/>
            <a:ext cx="4359762" cy="351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99634" y="1954981"/>
            <a:ext cx="59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 mip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02615" y="862169"/>
            <a:ext cx="59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  <a:r>
              <a:rPr lang="en-US" sz="1400" dirty="0" smtClean="0"/>
              <a:t> mip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683807" y="3031811"/>
            <a:ext cx="59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  <a:r>
              <a:rPr lang="en-US" sz="1400" dirty="0" smtClean="0"/>
              <a:t> mip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639583" y="4336308"/>
            <a:ext cx="59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 mip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74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Three Detectors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0" t="3929"/>
          <a:stretch/>
        </p:blipFill>
        <p:spPr>
          <a:xfrm>
            <a:off x="109910" y="805926"/>
            <a:ext cx="8973029" cy="42373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31151" y="1709539"/>
            <a:ext cx="2234858" cy="72652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57881" y="1636273"/>
            <a:ext cx="1893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Full SBN Program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SBND + T600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SBND + MicroBooNE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7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Cosmics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5927" y="4212793"/>
            <a:ext cx="1477694" cy="4884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9293" y="4127316"/>
            <a:ext cx="1466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Full SBN Program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SBND + T600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SBND + MicroBooNE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7"/>
          <a:stretch/>
        </p:blipFill>
        <p:spPr>
          <a:xfrm>
            <a:off x="48850" y="689739"/>
            <a:ext cx="9070545" cy="428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5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Additional Beam Statistics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8" y="760928"/>
            <a:ext cx="9041253" cy="41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3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835" y="666688"/>
            <a:ext cx="3838610" cy="301441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15247"/>
            <a:ext cx="5397268" cy="57565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</a:t>
            </a:r>
            <a:r>
              <a:rPr lang="en-US" dirty="0" smtClean="0"/>
              <a:t>ar detector statistics are key to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appearance sensitivity </a:t>
            </a:r>
          </a:p>
          <a:p>
            <a:pPr lvl="1"/>
            <a:r>
              <a:rPr lang="en-US" dirty="0" smtClean="0"/>
              <a:t>(Detector mass)  x  (Neutrino flux)  x  (Time)</a:t>
            </a:r>
          </a:p>
          <a:p>
            <a:r>
              <a:rPr lang="en-US" dirty="0" smtClean="0"/>
              <a:t>Possible BNB upgrade paths:</a:t>
            </a:r>
          </a:p>
          <a:p>
            <a:pPr marL="886968" lvl="1" indent="-457200">
              <a:buFont typeface="+mj-lt"/>
              <a:buAutoNum type="arabicPeriod"/>
            </a:pPr>
            <a:r>
              <a:rPr lang="en-US" dirty="0" smtClean="0"/>
              <a:t>Increase focusing efficiency of target/horn system</a:t>
            </a:r>
          </a:p>
          <a:p>
            <a:pPr lvl="2"/>
            <a:r>
              <a:rPr lang="en-US" dirty="0" smtClean="0"/>
              <a:t>Optimize horn length, inner conductor,  and current</a:t>
            </a:r>
          </a:p>
          <a:p>
            <a:pPr marL="886968" lvl="1" indent="-457200">
              <a:buFont typeface="+mj-lt"/>
              <a:buAutoNum type="arabicPeriod"/>
            </a:pPr>
            <a:r>
              <a:rPr lang="en-US" dirty="0" smtClean="0"/>
              <a:t>Increase rate at which horn system is capable of running</a:t>
            </a:r>
          </a:p>
          <a:p>
            <a:pPr lvl="2"/>
            <a:r>
              <a:rPr lang="en-US" dirty="0" smtClean="0"/>
              <a:t>Booster can operate at 15 Hz, existing horn at 5 Hz (limited by mechanical integrity and power supply)</a:t>
            </a:r>
          </a:p>
          <a:p>
            <a:r>
              <a:rPr lang="en-US" dirty="0" smtClean="0"/>
              <a:t>Detailed study carried out by design team at FNAL; conclusion: gains up to ~</a:t>
            </a:r>
            <a:r>
              <a:rPr lang="en-US" b="1" dirty="0" smtClean="0"/>
              <a:t>1.8×</a:t>
            </a:r>
            <a:r>
              <a:rPr lang="en-US" dirty="0" smtClean="0"/>
              <a:t> </a:t>
            </a:r>
            <a:r>
              <a:rPr lang="en-US" b="1" dirty="0" smtClean="0"/>
              <a:t>in event rate </a:t>
            </a:r>
            <a:r>
              <a:rPr lang="en-US" dirty="0" smtClean="0"/>
              <a:t>possible with longer horn design and upgraded power supply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Neutrino Beam Improvements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1036" y="3626664"/>
            <a:ext cx="2686716" cy="2211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748" y="5102158"/>
            <a:ext cx="1645616" cy="13454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5754" y="1926032"/>
            <a:ext cx="648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ymbol" charset="2"/>
                <a:cs typeface="Symbol" charset="2"/>
              </a:rPr>
              <a:t>n</a:t>
            </a:r>
            <a:r>
              <a:rPr lang="en-US" sz="4000" baseline="-25000" dirty="0" smtClean="0">
                <a:latin typeface="Symbol" charset="2"/>
                <a:cs typeface="Symbol" charset="2"/>
              </a:rPr>
              <a:t>m</a:t>
            </a:r>
            <a:endParaRPr lang="en-US" sz="4000" baseline="-250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6900" y="4367339"/>
            <a:ext cx="509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charset="2"/>
                <a:cs typeface="Symbol" charset="2"/>
              </a:rPr>
              <a:t>n</a:t>
            </a:r>
            <a:r>
              <a:rPr lang="en-US" sz="2800" baseline="-25000" dirty="0" smtClean="0">
                <a:latin typeface="Symbol" charset="2"/>
                <a:cs typeface="Symbol" charset="2"/>
              </a:rPr>
              <a:t>m</a:t>
            </a:r>
            <a:endParaRPr lang="en-US" sz="2800" baseline="-25000" dirty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0868" y="5469925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m</a:t>
            </a:r>
            <a:endParaRPr lang="en-US" sz="2400" baseline="-25000" dirty="0">
              <a:latin typeface="Symbol" charset="2"/>
              <a:cs typeface="Symbol" charset="2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507779" y="4563860"/>
            <a:ext cx="209802" cy="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68102" y="5736223"/>
            <a:ext cx="122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antineutrino mode running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00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0" y="715248"/>
            <a:ext cx="5262934" cy="5612942"/>
          </a:xfrm>
        </p:spPr>
        <p:txBody>
          <a:bodyPr>
            <a:normAutofit/>
          </a:bodyPr>
          <a:lstStyle/>
          <a:p>
            <a:r>
              <a:rPr lang="en-US" dirty="0" smtClean="0"/>
              <a:t>New PMT system deployment</a:t>
            </a:r>
          </a:p>
          <a:p>
            <a:r>
              <a:rPr lang="en-US" dirty="0" smtClean="0"/>
              <a:t>Cathode flattening</a:t>
            </a:r>
          </a:p>
          <a:p>
            <a:r>
              <a:rPr lang="en-US" dirty="0" smtClean="0"/>
              <a:t>Updated TPC electronics</a:t>
            </a:r>
          </a:p>
          <a:p>
            <a:r>
              <a:rPr lang="en-US" dirty="0" smtClean="0"/>
              <a:t>Detector re-cabling</a:t>
            </a:r>
          </a:p>
          <a:p>
            <a:r>
              <a:rPr lang="en-US" dirty="0" smtClean="0"/>
              <a:t>New cold vessel construction</a:t>
            </a:r>
          </a:p>
          <a:p>
            <a:r>
              <a:rPr lang="en-US" dirty="0" smtClean="0"/>
              <a:t>New thermal insulation</a:t>
            </a:r>
          </a:p>
          <a:p>
            <a:r>
              <a:rPr lang="en-US" dirty="0" smtClean="0"/>
              <a:t>Maintenance and partial replacement of cryogenics and purification systems</a:t>
            </a:r>
          </a:p>
          <a:p>
            <a:r>
              <a:rPr lang="en-US" dirty="0" smtClean="0"/>
              <a:t>Construction of Cosmic Ray Tagger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ICARUS Refurbishment Activities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03"/>
          <a:stretch/>
        </p:blipFill>
        <p:spPr>
          <a:xfrm>
            <a:off x="5041760" y="857079"/>
            <a:ext cx="4027774" cy="39148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847518" y="4975962"/>
            <a:ext cx="2129191" cy="646331"/>
          </a:xfrm>
          <a:prstGeom prst="rect">
            <a:avLst/>
          </a:prstGeom>
          <a:solidFill>
            <a:srgbClr val="EDF3F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One T-300 in the clean room at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3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/>
          <p:nvPr/>
        </p:nvGrpSpPr>
        <p:grpSpPr>
          <a:xfrm>
            <a:off x="76200" y="228600"/>
            <a:ext cx="5545579" cy="1981200"/>
            <a:chOff x="76200" y="228600"/>
            <a:chExt cx="5545579" cy="1981200"/>
          </a:xfrm>
        </p:grpSpPr>
        <p:grpSp>
          <p:nvGrpSpPr>
            <p:cNvPr id="3" name="Group 37"/>
            <p:cNvGrpSpPr/>
            <p:nvPr/>
          </p:nvGrpSpPr>
          <p:grpSpPr>
            <a:xfrm>
              <a:off x="76200" y="228600"/>
              <a:ext cx="5545579" cy="1981200"/>
              <a:chOff x="76200" y="228600"/>
              <a:chExt cx="5545579" cy="1981200"/>
            </a:xfrm>
          </p:grpSpPr>
          <p:grpSp>
            <p:nvGrpSpPr>
              <p:cNvPr id="13" name="Group 35"/>
              <p:cNvGrpSpPr/>
              <p:nvPr/>
            </p:nvGrpSpPr>
            <p:grpSpPr>
              <a:xfrm>
                <a:off x="76200" y="228600"/>
                <a:ext cx="5545579" cy="1981200"/>
                <a:chOff x="76200" y="228600"/>
                <a:chExt cx="5545579" cy="1981200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4325112" y="10668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962400" y="1840468"/>
                  <a:ext cx="16593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:r>
                    <a:rPr lang="en-US" dirty="0">
                      <a:solidFill>
                        <a:srgbClr val="FFFFFF"/>
                      </a:solidFill>
                      <a:latin typeface="Calibri"/>
                    </a:rPr>
                    <a:t>2in x 2in square</a:t>
                  </a:r>
                </a:p>
              </p:txBody>
            </p:sp>
            <p:pic>
              <p:nvPicPr>
                <p:cNvPr id="12" name="Picture 35" descr="sun-soho011905-1919z3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" y="228600"/>
                  <a:ext cx="1778002" cy="1676401"/>
                </a:xfrm>
                <a:prstGeom prst="rect">
                  <a:avLst/>
                </a:prstGeom>
                <a:noFill/>
                <a:ln w="1905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914400" y="838200"/>
                  <a:ext cx="3048000" cy="22860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914400" y="1066800"/>
                  <a:ext cx="3048000" cy="1588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914400" y="1068388"/>
                  <a:ext cx="3048000" cy="227012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914400" y="1068388"/>
                  <a:ext cx="3048000" cy="455612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914400" y="1068388"/>
                  <a:ext cx="3048000" cy="77208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V="1">
                  <a:off x="914400" y="609600"/>
                  <a:ext cx="3048000" cy="458788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36"/>
              <p:cNvSpPr txBox="1"/>
              <p:nvPr/>
            </p:nvSpPr>
            <p:spPr>
              <a:xfrm>
                <a:off x="2098563" y="423446"/>
                <a:ext cx="1494119" cy="338554"/>
              </a:xfrm>
              <a:prstGeom prst="rect">
                <a:avLst/>
              </a:prstGeom>
              <a:noFill/>
              <a:scene3d>
                <a:camera prst="orthographicFront">
                  <a:rot lat="0" lon="0" rev="48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600" dirty="0">
                    <a:solidFill>
                      <a:srgbClr val="FFFFFF"/>
                    </a:solidFill>
                    <a:latin typeface="Calibri"/>
                  </a:rPr>
                  <a:t>93 million miles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266087" y="1524000"/>
              <a:ext cx="1010513" cy="338554"/>
            </a:xfrm>
            <a:prstGeom prst="rect">
              <a:avLst/>
            </a:prstGeom>
            <a:noFill/>
            <a:scene3d>
              <a:camera prst="orthographicFront">
                <a:rot lat="0" lon="0" rev="2076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srgbClr val="FFFFFF"/>
                  </a:solidFill>
                  <a:latin typeface="Calibri"/>
                </a:rPr>
                <a:t>8 minutes</a:t>
              </a:r>
            </a:p>
          </p:txBody>
        </p:sp>
      </p:grpSp>
      <p:sp>
        <p:nvSpPr>
          <p:cNvPr id="35" name="Arc 34"/>
          <p:cNvSpPr/>
          <p:nvPr/>
        </p:nvSpPr>
        <p:spPr>
          <a:xfrm>
            <a:off x="2266087" y="-5715000"/>
            <a:ext cx="2514600" cy="14020800"/>
          </a:xfrm>
          <a:prstGeom prst="arc">
            <a:avLst>
              <a:gd name="adj1" fmla="val 18802107"/>
              <a:gd name="adj2" fmla="val 4945347"/>
            </a:avLst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44489" y="228600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FFFFFF"/>
                </a:solidFill>
                <a:latin typeface="Calibri"/>
              </a:rPr>
              <a:t>Sphere with a radius of 93,000,000 miles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2400" y="2357735"/>
            <a:ext cx="90385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u="sng" dirty="0">
                <a:solidFill>
                  <a:srgbClr val="FFFFFF"/>
                </a:solidFill>
                <a:latin typeface="Apple Casual"/>
                <a:cs typeface="Apple Casual"/>
              </a:rPr>
              <a:t>How many neutrinos is the Sun producing per second </a:t>
            </a:r>
            <a:r>
              <a:rPr lang="en-US" sz="3200" u="sng" dirty="0">
                <a:solidFill>
                  <a:srgbClr val="4F81BD"/>
                </a:solidFill>
                <a:latin typeface="Apple Casual"/>
                <a:cs typeface="Apple Casual"/>
              </a:rPr>
              <a:t>TOTAL</a:t>
            </a:r>
            <a:r>
              <a:rPr lang="en-US" sz="3200" u="sng" dirty="0">
                <a:solidFill>
                  <a:srgbClr val="FFFFFF"/>
                </a:solidFill>
                <a:latin typeface="Apple Casual"/>
                <a:cs typeface="Apple Casual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2400" y="3200400"/>
            <a:ext cx="88460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1200"/>
              </a:spcAft>
            </a:pPr>
            <a:r>
              <a:rPr lang="en-US" sz="5000" dirty="0">
                <a:solidFill>
                  <a:prstClr val="white"/>
                </a:solidFill>
                <a:latin typeface="Apple Casual"/>
                <a:cs typeface="Apple Casual"/>
              </a:rPr>
              <a:t>≈20,000,000,000,000,000,000,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2400" y="4091226"/>
            <a:ext cx="88460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1200"/>
              </a:spcAft>
            </a:pPr>
            <a:r>
              <a:rPr lang="en-US" sz="5000" dirty="0">
                <a:solidFill>
                  <a:srgbClr val="FFFFFF"/>
                </a:solidFill>
                <a:latin typeface="Apple Casual"/>
                <a:cs typeface="Apple Casual"/>
              </a:rPr>
              <a:t>000,000,000,000,000,000,000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2400" y="5105400"/>
            <a:ext cx="88460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5000" dirty="0">
                <a:solidFill>
                  <a:srgbClr val="C0482C"/>
                </a:solidFill>
                <a:latin typeface="Apple Casual"/>
                <a:cs typeface="Apple Casual"/>
              </a:rPr>
              <a:t>= 2 x 10</a:t>
            </a:r>
            <a:r>
              <a:rPr lang="en-US" sz="5000" baseline="30000" dirty="0">
                <a:solidFill>
                  <a:srgbClr val="C0482C"/>
                </a:solidFill>
                <a:latin typeface="Apple Casual"/>
                <a:cs typeface="Apple Casual"/>
              </a:rPr>
              <a:t>38 </a:t>
            </a:r>
            <a:r>
              <a:rPr lang="en-US" sz="5000" dirty="0">
                <a:solidFill>
                  <a:srgbClr val="C0482C"/>
                </a:solidFill>
                <a:latin typeface="Apple Casual"/>
                <a:cs typeface="Apple Casual"/>
              </a:rPr>
              <a:t>neutrinos/second!!</a:t>
            </a:r>
            <a:endParaRPr lang="en-US" sz="5000" baseline="30000" dirty="0">
              <a:solidFill>
                <a:srgbClr val="C0482C"/>
              </a:solidFill>
              <a:latin typeface="Apple Casual"/>
              <a:cs typeface="Apple Casual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914400" y="0"/>
            <a:ext cx="1752600" cy="1066800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 flipH="1" flipV="1">
            <a:off x="380206" y="534194"/>
            <a:ext cx="1068388" cy="1588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0800000">
            <a:off x="76200" y="423446"/>
            <a:ext cx="837406" cy="645736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 flipV="1">
            <a:off x="76201" y="1069181"/>
            <a:ext cx="838997" cy="835819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420293" y="1562496"/>
            <a:ext cx="988220" cy="1594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915200" y="1069184"/>
            <a:ext cx="1751800" cy="988219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8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35393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512"/>
            <a:ext cx="9144000" cy="6873512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2" idx="1"/>
          </p:cNvCxnSpPr>
          <p:nvPr/>
        </p:nvCxnSpPr>
        <p:spPr>
          <a:xfrm flipH="1">
            <a:off x="7182441" y="335455"/>
            <a:ext cx="372366" cy="4241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3" idx="2"/>
          </p:cNvCxnSpPr>
          <p:nvPr/>
        </p:nvCxnSpPr>
        <p:spPr>
          <a:xfrm>
            <a:off x="748925" y="3786664"/>
            <a:ext cx="546475" cy="4043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4" idx="1"/>
          </p:cNvCxnSpPr>
          <p:nvPr/>
        </p:nvCxnSpPr>
        <p:spPr>
          <a:xfrm flipH="1" flipV="1">
            <a:off x="7410782" y="1512181"/>
            <a:ext cx="713582" cy="22334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54807" y="73845"/>
            <a:ext cx="145643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“mobile” cryostat lid plate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3048000"/>
            <a:ext cx="1040649" cy="73866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</a:t>
            </a:r>
            <a:r>
              <a:rPr lang="en-US" sz="1400" dirty="0" smtClean="0">
                <a:solidFill>
                  <a:srgbClr val="0F0D65"/>
                </a:solidFill>
              </a:rPr>
              <a:t>fixed” cryostat lid plate</a:t>
            </a:r>
            <a:endParaRPr lang="en-US" sz="1400" dirty="0">
              <a:solidFill>
                <a:srgbClr val="0F0D6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24364" y="1581635"/>
            <a:ext cx="894998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insulation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044171" y="5769736"/>
            <a:ext cx="1846906" cy="73866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Outer mechanical support.  Membrane cryostat built inside.</a:t>
            </a:r>
            <a:endParaRPr lang="en-US" sz="1400" dirty="0"/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6520440" y="5858881"/>
            <a:ext cx="523731" cy="2801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9" idx="1"/>
          </p:cNvCxnSpPr>
          <p:nvPr/>
        </p:nvCxnSpPr>
        <p:spPr>
          <a:xfrm flipH="1" flipV="1">
            <a:off x="6947884" y="2976054"/>
            <a:ext cx="793470" cy="1110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41354" y="2717752"/>
            <a:ext cx="999532" cy="73866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TPC hung from cryostat lid</a:t>
            </a:r>
            <a:endParaRPr lang="en-US" sz="1400" dirty="0"/>
          </a:p>
        </p:txBody>
      </p:sp>
      <p:pic>
        <p:nvPicPr>
          <p:cNvPr id="22" name="Picture 21" descr="SBND-bl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63500"/>
            <a:ext cx="850392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7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0"/>
          <a:stretch/>
        </p:blipFill>
        <p:spPr>
          <a:xfrm>
            <a:off x="84258" y="247129"/>
            <a:ext cx="8768400" cy="6055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8755" y="3936484"/>
            <a:ext cx="1015150" cy="1288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433549" y="359941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SBND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Look at Three Neutrino Mixing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009813" y="1014739"/>
            <a:ext cx="60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en-US" sz="36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endParaRPr lang="en-US" sz="3600" baseline="-25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7151" y="1469890"/>
            <a:ext cx="56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36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36687" y="1949860"/>
            <a:ext cx="578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3600" baseline="-25000" dirty="0">
                <a:solidFill>
                  <a:srgbClr val="000000"/>
                </a:solidFill>
                <a:latin typeface="+mj-lt"/>
                <a:cs typeface="Symbol" charset="2"/>
              </a:rPr>
              <a:t>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5845" y="1041141"/>
            <a:ext cx="3353360" cy="2125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060" y="1044257"/>
            <a:ext cx="3439012" cy="222222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352800" y="4082946"/>
            <a:ext cx="2764678" cy="1143000"/>
          </a:xfrm>
          <a:prstGeom prst="rect">
            <a:avLst/>
          </a:prstGeom>
          <a:solidFill>
            <a:srgbClr val="C00000">
              <a:alpha val="3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115758" y="4082946"/>
            <a:ext cx="2139696" cy="1143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878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188720" y="4082946"/>
            <a:ext cx="2157984" cy="1143000"/>
          </a:xfrm>
          <a:prstGeom prst="rect">
            <a:avLst/>
          </a:prstGeom>
          <a:solidFill>
            <a:srgbClr val="83C7FF">
              <a:alpha val="50000"/>
            </a:srgbClr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514024"/>
              </p:ext>
            </p:extLst>
          </p:nvPr>
        </p:nvGraphicFramePr>
        <p:xfrm>
          <a:off x="492125" y="4092471"/>
          <a:ext cx="8185150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11" name="Equation" r:id="rId6" imgW="5092700" imgH="698500" progId="Equation.3">
                  <p:embed/>
                </p:oleObj>
              </mc:Choice>
              <mc:Fallback>
                <p:oleObj name="Equation" r:id="rId6" imgW="50927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25" y="4092471"/>
                        <a:ext cx="8185150" cy="1122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19866" y="5498898"/>
            <a:ext cx="2384936" cy="830997"/>
          </a:xfrm>
          <a:prstGeom prst="rect">
            <a:avLst/>
          </a:prstGeom>
          <a:noFill/>
          <a:ln w="28575" cmpd="sng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Atmospheric and </a:t>
            </a:r>
          </a:p>
          <a:p>
            <a:pPr algn="ctr"/>
            <a:r>
              <a:rPr lang="en-US" sz="1600" dirty="0" smtClean="0"/>
              <a:t>long-baseline accelerator disappearance (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n-US" sz="1600" i="1" dirty="0">
                <a:latin typeface="Times"/>
                <a:cs typeface="Times"/>
              </a:rPr>
              <a:t>m</a:t>
            </a:r>
            <a:r>
              <a:rPr lang="en-US" sz="1600" i="1" baseline="-25000" dirty="0">
                <a:latin typeface="Times"/>
                <a:cs typeface="Times"/>
              </a:rPr>
              <a:t>23</a:t>
            </a:r>
            <a:r>
              <a:rPr lang="en-US" sz="1600" i="1" baseline="30000" dirty="0">
                <a:latin typeface="Times"/>
                <a:cs typeface="Times"/>
              </a:rPr>
              <a:t>2</a:t>
            </a:r>
            <a:r>
              <a:rPr lang="en-US" sz="1600" dirty="0"/>
              <a:t>,</a:t>
            </a:r>
            <a:r>
              <a:rPr lang="en-US" sz="1600" dirty="0">
                <a:latin typeface="Symbol" charset="2"/>
                <a:cs typeface="Symbol" charset="2"/>
              </a:rPr>
              <a:t>q</a:t>
            </a:r>
            <a:r>
              <a:rPr lang="en-US" sz="1600" baseline="-25000" dirty="0"/>
              <a:t>23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6707011" y="5500890"/>
            <a:ext cx="2353038" cy="830997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Solar and </a:t>
            </a:r>
          </a:p>
          <a:p>
            <a:pPr algn="ctr"/>
            <a:r>
              <a:rPr lang="en-US" sz="1600" dirty="0" smtClean="0"/>
              <a:t>long-baseline reactor disappearance (</a:t>
            </a:r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i="1" dirty="0" smtClean="0">
                <a:latin typeface="Times"/>
                <a:cs typeface="Times"/>
              </a:rPr>
              <a:t>m</a:t>
            </a:r>
            <a:r>
              <a:rPr lang="en-US" sz="1600" i="1" baseline="-25000" dirty="0" smtClean="0">
                <a:latin typeface="Times"/>
                <a:cs typeface="Times"/>
              </a:rPr>
              <a:t>12</a:t>
            </a:r>
            <a:r>
              <a:rPr lang="en-US" sz="1600" i="1" baseline="30000" dirty="0" smtClean="0">
                <a:latin typeface="Times"/>
                <a:cs typeface="Times"/>
              </a:rPr>
              <a:t>2</a:t>
            </a:r>
            <a:r>
              <a:rPr lang="en-US" sz="1600" dirty="0"/>
              <a:t>,</a:t>
            </a:r>
            <a:r>
              <a:rPr lang="en-US" sz="1600" dirty="0">
                <a:latin typeface="Symbol" charset="2"/>
                <a:cs typeface="Symbol" charset="2"/>
              </a:rPr>
              <a:t>q</a:t>
            </a:r>
            <a:r>
              <a:rPr lang="en-US" sz="1600" baseline="-25000" dirty="0"/>
              <a:t>12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4012658" y="5530746"/>
            <a:ext cx="1216318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 Unicode MS"/>
                <a:cs typeface="Arial Unicode MS"/>
              </a:rPr>
              <a:t>Quasi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 Unicode MS"/>
                <a:cs typeface="Arial Unicode MS"/>
              </a:rPr>
              <a:t>2-neutrino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mixing</a:t>
            </a:r>
            <a:endParaRPr lang="en-US" sz="160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7" name="Straight Arrow Connector 36"/>
          <p:cNvCxnSpPr>
            <a:stCxn id="36" idx="1"/>
            <a:endCxn id="34" idx="3"/>
          </p:cNvCxnSpPr>
          <p:nvPr/>
        </p:nvCxnSpPr>
        <p:spPr>
          <a:xfrm flipH="1" flipV="1">
            <a:off x="2704802" y="5914397"/>
            <a:ext cx="1307856" cy="472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6" idx="3"/>
            <a:endCxn id="35" idx="1"/>
          </p:cNvCxnSpPr>
          <p:nvPr/>
        </p:nvCxnSpPr>
        <p:spPr>
          <a:xfrm flipV="1">
            <a:off x="5228976" y="5916389"/>
            <a:ext cx="1478035" cy="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4" idx="0"/>
          </p:cNvCxnSpPr>
          <p:nvPr/>
        </p:nvCxnSpPr>
        <p:spPr>
          <a:xfrm flipV="1">
            <a:off x="1512334" y="5222870"/>
            <a:ext cx="0" cy="2760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5" idx="0"/>
          </p:cNvCxnSpPr>
          <p:nvPr/>
        </p:nvCxnSpPr>
        <p:spPr>
          <a:xfrm flipV="1">
            <a:off x="7883530" y="5234795"/>
            <a:ext cx="0" cy="2660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47" y="3678630"/>
            <a:ext cx="2517901" cy="29022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700" y="3674848"/>
            <a:ext cx="2900188" cy="2876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6814" y="849173"/>
            <a:ext cx="681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zoom in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5874894" y="853891"/>
            <a:ext cx="779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zoom out</a:t>
            </a:r>
            <a:endParaRPr lang="en-US" sz="12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687" y="5645992"/>
            <a:ext cx="890773" cy="21551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592" y="5650338"/>
            <a:ext cx="863040" cy="21222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3662400" y="2680435"/>
            <a:ext cx="679316" cy="13955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636" y="3231673"/>
            <a:ext cx="914193" cy="224802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897" y="3648469"/>
            <a:ext cx="9525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2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17,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Neutrino Oscillations and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Backgrounds &amp; Oscillation Signals in SBN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686736"/>
            <a:ext cx="8627228" cy="57656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6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ana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295400"/>
            <a:ext cx="5283200" cy="396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286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You don’t </a:t>
            </a:r>
            <a:r>
              <a:rPr lang="en-US" sz="2800" u="sng" dirty="0">
                <a:solidFill>
                  <a:srgbClr val="FFFFFF"/>
                </a:solidFill>
                <a:latin typeface="Apple Casual"/>
                <a:cs typeface="Apple Casual"/>
              </a:rPr>
              <a:t>have</a:t>
            </a: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 to look to the cosmos to find neutrinos. For example: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1400" y="5325070"/>
            <a:ext cx="711200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200" dirty="0">
                <a:solidFill>
                  <a:srgbClr val="FFFFFF"/>
                </a:solidFill>
                <a:latin typeface="Apple Casual"/>
                <a:cs typeface="Apple Casual"/>
              </a:rPr>
              <a:t>A </a:t>
            </a:r>
            <a:r>
              <a:rPr lang="en-US" sz="2200" u="sng" dirty="0">
                <a:solidFill>
                  <a:srgbClr val="FFFFFF"/>
                </a:solidFill>
                <a:latin typeface="Apple Casual"/>
                <a:cs typeface="Apple Casual"/>
              </a:rPr>
              <a:t>banana</a:t>
            </a:r>
            <a:r>
              <a:rPr lang="en-US" sz="2200" dirty="0">
                <a:solidFill>
                  <a:srgbClr val="FFFFFF"/>
                </a:solidFill>
                <a:latin typeface="Apple Casual"/>
                <a:cs typeface="Apple Casual"/>
              </a:rPr>
              <a:t> emits about </a:t>
            </a:r>
            <a:r>
              <a:rPr lang="en-US" sz="2200" b="1" dirty="0">
                <a:solidFill>
                  <a:srgbClr val="C0482C"/>
                </a:solidFill>
                <a:latin typeface="Apple Casual"/>
                <a:cs typeface="Apple Casual"/>
              </a:rPr>
              <a:t>1 million neutrinos/day </a:t>
            </a:r>
            <a:r>
              <a:rPr lang="en-US" sz="2200" dirty="0">
                <a:solidFill>
                  <a:srgbClr val="FFFFFF"/>
                </a:solidFill>
                <a:latin typeface="Apple Casual"/>
                <a:cs typeface="Apple Casual"/>
              </a:rPr>
              <a:t>from decays of the small number of naturally occurring </a:t>
            </a:r>
            <a:r>
              <a:rPr lang="en-US" sz="2200" u="sng" dirty="0">
                <a:solidFill>
                  <a:srgbClr val="FFFFFF"/>
                </a:solidFill>
                <a:latin typeface="Apple Casual"/>
                <a:cs typeface="Apple Casual"/>
              </a:rPr>
              <a:t>radioactive potassium atoms</a:t>
            </a:r>
            <a:r>
              <a:rPr lang="en-US" sz="2200" dirty="0">
                <a:solidFill>
                  <a:srgbClr val="FFFFFF"/>
                </a:solidFill>
                <a:latin typeface="Apple Casual"/>
                <a:cs typeface="Apple Casual"/>
              </a:rPr>
              <a:t> they </a:t>
            </a:r>
            <a:r>
              <a:rPr lang="en-US" sz="2200" dirty="0" smtClean="0">
                <a:solidFill>
                  <a:srgbClr val="FFFFFF"/>
                </a:solidFill>
                <a:latin typeface="Apple Casual"/>
                <a:cs typeface="Apple Casual"/>
              </a:rPr>
              <a:t>contain</a:t>
            </a:r>
            <a:endParaRPr lang="en-US" sz="2200" dirty="0">
              <a:solidFill>
                <a:srgbClr val="FFFFFF"/>
              </a:solidFill>
              <a:latin typeface="Apple Casual"/>
              <a:cs typeface="Apple Casu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9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504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Simple3 Theme">
  <a:themeElements>
    <a:clrScheme name="TriadPalette">
      <a:dk1>
        <a:srgbClr val="0F0D65"/>
      </a:dk1>
      <a:lt1>
        <a:srgbClr val="EDF3F8"/>
      </a:lt1>
      <a:dk2>
        <a:srgbClr val="1B197A"/>
      </a:dk2>
      <a:lt2>
        <a:srgbClr val="6C9FCA"/>
      </a:lt2>
      <a:accent1>
        <a:srgbClr val="0E4471"/>
      </a:accent1>
      <a:accent2>
        <a:srgbClr val="07774A"/>
      </a:accent2>
      <a:accent3>
        <a:srgbClr val="42AC89"/>
      </a:accent3>
      <a:accent4>
        <a:srgbClr val="AF6A0B"/>
      </a:accent4>
      <a:accent5>
        <a:srgbClr val="06365D"/>
      </a:accent5>
      <a:accent6>
        <a:srgbClr val="5514AC"/>
      </a:accent6>
      <a:hlink>
        <a:srgbClr val="915400"/>
      </a:hlink>
      <a:folHlink>
        <a:srgbClr val="00623A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13441</TotalTime>
  <Words>3695</Words>
  <Application>Microsoft Macintosh PowerPoint</Application>
  <PresentationFormat>On-screen Show (4:3)</PresentationFormat>
  <Paragraphs>749</Paragraphs>
  <Slides>83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0" baseType="lpstr">
      <vt:lpstr>Simple3 Theme</vt:lpstr>
      <vt:lpstr>Custom Design</vt:lpstr>
      <vt:lpstr>Office Theme</vt:lpstr>
      <vt:lpstr>Equity</vt:lpstr>
      <vt:lpstr>1_Custom Design</vt:lpstr>
      <vt:lpstr>1_Office Theme</vt:lpstr>
      <vt:lpstr>Equation</vt:lpstr>
      <vt:lpstr>Neutrino Oscillations  and Sterile Neutrinos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Neutrino Oscillations?</vt:lpstr>
      <vt:lpstr>PowerPoint Presentation</vt:lpstr>
      <vt:lpstr>What is Neutrino Flavor?</vt:lpstr>
      <vt:lpstr>What is Neutrino Flavor?</vt:lpstr>
      <vt:lpstr>How to Tell Neutrino Flavor?</vt:lpstr>
      <vt:lpstr>What is Neutrino Flavor Change?</vt:lpstr>
      <vt:lpstr>The Amount of Flavor/Mass Mixing is an Experimental Question </vt:lpstr>
      <vt:lpstr>Two Neutrino Mixing</vt:lpstr>
      <vt:lpstr>PowerPoint Presentation</vt:lpstr>
      <vt:lpstr>PowerPoint Presentation</vt:lpstr>
      <vt:lpstr>PowerPoint Presentation</vt:lpstr>
      <vt:lpstr>PowerPoint Presentation</vt:lpstr>
      <vt:lpstr>Building a Neutrino Oscillation Experiment</vt:lpstr>
      <vt:lpstr>Building a Neutrino Oscillation Experiment</vt:lpstr>
      <vt:lpstr>A Really Beautiful Experimental History</vt:lpstr>
      <vt:lpstr>A Really Beautiful Experimental History</vt:lpstr>
      <vt:lpstr>PowerPoint Presentation</vt:lpstr>
      <vt:lpstr>Three vs. Quasi-Two Neutrino Mixing</vt:lpstr>
      <vt:lpstr>Some Things We Know and Don’t Know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Physics at DUNE</vt:lpstr>
      <vt:lpstr>The Challenge Ahead in 3-n Mixing</vt:lpstr>
      <vt:lpstr>PowerPoint Presentation</vt:lpstr>
      <vt:lpstr>What About Physics Beyond the 3-n SM?</vt:lpstr>
      <vt:lpstr>PowerPoint Presentation</vt:lpstr>
      <vt:lpstr>PowerPoint Presentation</vt:lpstr>
      <vt:lpstr>Liquid Argon TPC Neutrino Detector</vt:lpstr>
      <vt:lpstr>PowerPoint Presentation</vt:lpstr>
      <vt:lpstr>Cosmic Tracks</vt:lpstr>
      <vt:lpstr>Neutrino Interaction</vt:lpstr>
      <vt:lpstr>PowerPoint Presentation</vt:lpstr>
      <vt:lpstr>MicroBooNE Installation into Detector Hall (2014)</vt:lpstr>
      <vt:lpstr>PowerPoint Presentation</vt:lpstr>
      <vt:lpstr>Both nm  ne Appearance and nm Disappearance</vt:lpstr>
      <vt:lpstr>Summary</vt:lpstr>
      <vt:lpstr>Extras</vt:lpstr>
      <vt:lpstr>PowerPoint Presentation</vt:lpstr>
      <vt:lpstr>Physics Beyond the 3-n SM?</vt:lpstr>
      <vt:lpstr>Liquid Scintillator Neutrino Detector (LSND)</vt:lpstr>
      <vt:lpstr>Liquid Scintillator Neutrino Detector (LSND)</vt:lpstr>
      <vt:lpstr>LSND and MiniBooNE Anomalies</vt:lpstr>
      <vt:lpstr>Where to Look: Possible Sterile Neutrino Parameters</vt:lpstr>
      <vt:lpstr>LBL &amp; SBL Detector Requirements</vt:lpstr>
      <vt:lpstr>The SBN Far Detector – The ICARUS-T600</vt:lpstr>
      <vt:lpstr>Far Detector Building Construction</vt:lpstr>
      <vt:lpstr>The Short-Baseline Near Detector</vt:lpstr>
      <vt:lpstr>The Short-Baseline Near Detector</vt:lpstr>
      <vt:lpstr>SBN Oscillation Sensitivity Analysis</vt:lpstr>
      <vt:lpstr>Flux and Cross Section Systematics</vt:lpstr>
      <vt:lpstr>Other Beam Related Backgrounds</vt:lpstr>
      <vt:lpstr>Cosmogenic Backgrounds</vt:lpstr>
      <vt:lpstr>Mitigation of Cosmogenic Backgrounds</vt:lpstr>
      <vt:lpstr>Mitigation of Cosmogenic Backgrounds</vt:lpstr>
      <vt:lpstr>SBN nm  ne Oscillation Sensitivity</vt:lpstr>
      <vt:lpstr>SBN nm Disappearance</vt:lpstr>
      <vt:lpstr>SBN nm Disappearance Oscillation Sensitivity</vt:lpstr>
      <vt:lpstr>PowerPoint Presentation</vt:lpstr>
      <vt:lpstr>SBND ⟺ DUNE</vt:lpstr>
      <vt:lpstr>SBN ⟺ LBN Physics Goals</vt:lpstr>
      <vt:lpstr>The SBN Program @ Fermilab: Summary</vt:lpstr>
      <vt:lpstr>Electron/Gamma ID in LArTPCs</vt:lpstr>
      <vt:lpstr>Impact of Three Detectors</vt:lpstr>
      <vt:lpstr>Impact of Cosmics</vt:lpstr>
      <vt:lpstr>Impact of Additional Beam Statistics</vt:lpstr>
      <vt:lpstr>Booster Neutrino Beam Improvements</vt:lpstr>
      <vt:lpstr>ICARUS Refurbishment Activities</vt:lpstr>
      <vt:lpstr>PowerPoint Presentation</vt:lpstr>
      <vt:lpstr>PowerPoint Presentation</vt:lpstr>
      <vt:lpstr>A Look at Three Neutrino Mixing</vt:lpstr>
      <vt:lpstr>Backgrounds &amp; Oscillation Signals in SBN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 Stand-alone readout setup</dc:title>
  <dc:creator>CatJames</dc:creator>
  <cp:lastModifiedBy>David Schmitz</cp:lastModifiedBy>
  <cp:revision>1484</cp:revision>
  <dcterms:created xsi:type="dcterms:W3CDTF">2011-11-17T14:34:31Z</dcterms:created>
  <dcterms:modified xsi:type="dcterms:W3CDTF">2017-04-26T18:56:20Z</dcterms:modified>
</cp:coreProperties>
</file>