
<file path=[Content_Types].xml><?xml version="1.0" encoding="utf-8"?>
<Types xmlns="http://schemas.openxmlformats.org/package/2006/content-types"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charts/chart1.xml" ContentType="application/vnd.openxmlformats-officedocument.drawingml.chart+xml"/>
  <Override PartName="/ppt/embeddings/oleObject22.bin" ContentType="application/vnd.openxmlformats-officedocument.oleObject"/>
  <Override PartName="/ppt/charts/chart2.xml" ContentType="application/vnd.openxmlformats-officedocument.drawingml.chart+xml"/>
  <Override PartName="/ppt/embeddings/oleObject23.bin" ContentType="application/vnd.openxmlformats-officedocument.oleObject"/>
  <Override PartName="/ppt/charts/chart3.xml" ContentType="application/vnd.openxmlformats-officedocument.drawingml.chart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1" r:id="rId2"/>
    <p:sldMasterId id="2147483702" r:id="rId3"/>
    <p:sldMasterId id="2147483714" r:id="rId4"/>
    <p:sldMasterId id="2147483727" r:id="rId5"/>
    <p:sldMasterId id="2147483733" r:id="rId6"/>
  </p:sldMasterIdLst>
  <p:sldIdLst>
    <p:sldId id="257" r:id="rId7"/>
    <p:sldId id="338" r:id="rId8"/>
    <p:sldId id="258" r:id="rId9"/>
    <p:sldId id="324" r:id="rId10"/>
    <p:sldId id="327" r:id="rId11"/>
    <p:sldId id="265" r:id="rId12"/>
    <p:sldId id="266" r:id="rId13"/>
    <p:sldId id="267" r:id="rId14"/>
    <p:sldId id="269" r:id="rId15"/>
    <p:sldId id="270" r:id="rId16"/>
    <p:sldId id="271" r:id="rId17"/>
    <p:sldId id="339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3" r:id="rId26"/>
    <p:sldId id="282" r:id="rId27"/>
    <p:sldId id="284" r:id="rId28"/>
    <p:sldId id="285" r:id="rId29"/>
    <p:sldId id="287" r:id="rId30"/>
    <p:sldId id="288" r:id="rId31"/>
    <p:sldId id="289" r:id="rId32"/>
    <p:sldId id="290" r:id="rId33"/>
    <p:sldId id="294" r:id="rId34"/>
    <p:sldId id="295" r:id="rId35"/>
    <p:sldId id="296" r:id="rId36"/>
    <p:sldId id="297" r:id="rId37"/>
    <p:sldId id="298" r:id="rId38"/>
    <p:sldId id="304" r:id="rId39"/>
    <p:sldId id="299" r:id="rId40"/>
    <p:sldId id="300" r:id="rId41"/>
    <p:sldId id="305" r:id="rId42"/>
    <p:sldId id="309" r:id="rId43"/>
    <p:sldId id="315" r:id="rId44"/>
    <p:sldId id="306" r:id="rId45"/>
    <p:sldId id="307" r:id="rId46"/>
    <p:sldId id="308" r:id="rId47"/>
    <p:sldId id="310" r:id="rId48"/>
    <p:sldId id="311" r:id="rId49"/>
    <p:sldId id="319" r:id="rId50"/>
    <p:sldId id="328" r:id="rId51"/>
    <p:sldId id="320" r:id="rId52"/>
    <p:sldId id="337" r:id="rId53"/>
    <p:sldId id="332" r:id="rId54"/>
    <p:sldId id="334" r:id="rId55"/>
    <p:sldId id="343" r:id="rId56"/>
    <p:sldId id="316" r:id="rId57"/>
    <p:sldId id="317" r:id="rId58"/>
    <p:sldId id="330" r:id="rId59"/>
    <p:sldId id="341" r:id="rId60"/>
    <p:sldId id="342" r:id="rId61"/>
    <p:sldId id="335" r:id="rId62"/>
    <p:sldId id="344" r:id="rId63"/>
    <p:sldId id="336" r:id="rId64"/>
    <p:sldId id="321" r:id="rId65"/>
    <p:sldId id="322" r:id="rId66"/>
    <p:sldId id="323" r:id="rId67"/>
    <p:sldId id="325" r:id="rId68"/>
    <p:sldId id="326" r:id="rId69"/>
    <p:sldId id="302" r:id="rId70"/>
    <p:sldId id="303" r:id="rId71"/>
    <p:sldId id="312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2" autoAdjust="0"/>
  </p:normalViewPr>
  <p:slideViewPr>
    <p:cSldViewPr snapToGrid="0" snapToObjects="1">
      <p:cViewPr varScale="1">
        <p:scale>
          <a:sx n="167" d="100"/>
          <a:sy n="167" d="100"/>
        </p:scale>
        <p:origin x="-112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2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3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4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00608956387720894"/>
          <c:w val="0.998911779018468"/>
          <c:h val="0.998781604691763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3366FF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Sheet1!$C$1:$C$800</c:f>
              <c:numCache>
                <c:formatCode>General</c:formatCode>
                <c:ptCount val="800"/>
                <c:pt idx="0">
                  <c:v>0.0627905195293134</c:v>
                </c:pt>
                <c:pt idx="1">
                  <c:v>0.125333233564304</c:v>
                </c:pt>
                <c:pt idx="2">
                  <c:v>0.187381314585725</c:v>
                </c:pt>
                <c:pt idx="3">
                  <c:v>0.248689887164855</c:v>
                </c:pt>
                <c:pt idx="4">
                  <c:v>0.309016994374947</c:v>
                </c:pt>
                <c:pt idx="5">
                  <c:v>0.368124552684678</c:v>
                </c:pt>
                <c:pt idx="6">
                  <c:v>0.425779291565073</c:v>
                </c:pt>
                <c:pt idx="7">
                  <c:v>0.481753674101715</c:v>
                </c:pt>
                <c:pt idx="8">
                  <c:v>0.535826794978997</c:v>
                </c:pt>
                <c:pt idx="9">
                  <c:v>0.587785252292473</c:v>
                </c:pt>
                <c:pt idx="10">
                  <c:v>0.63742398974869</c:v>
                </c:pt>
                <c:pt idx="11">
                  <c:v>0.684547105928689</c:v>
                </c:pt>
                <c:pt idx="12">
                  <c:v>0.728968627421411</c:v>
                </c:pt>
                <c:pt idx="13">
                  <c:v>0.770513242775789</c:v>
                </c:pt>
                <c:pt idx="14">
                  <c:v>0.809016994374947</c:v>
                </c:pt>
                <c:pt idx="15">
                  <c:v>0.844327925502015</c:v>
                </c:pt>
                <c:pt idx="16">
                  <c:v>0.876306680043864</c:v>
                </c:pt>
                <c:pt idx="17">
                  <c:v>0.90482705246602</c:v>
                </c:pt>
                <c:pt idx="18">
                  <c:v>0.929776485888251</c:v>
                </c:pt>
                <c:pt idx="19">
                  <c:v>0.951056516295153</c:v>
                </c:pt>
                <c:pt idx="20">
                  <c:v>0.968583161128631</c:v>
                </c:pt>
                <c:pt idx="21">
                  <c:v>0.982287250728689</c:v>
                </c:pt>
                <c:pt idx="22">
                  <c:v>0.992114701314478</c:v>
                </c:pt>
                <c:pt idx="23">
                  <c:v>0.998026728428272</c:v>
                </c:pt>
                <c:pt idx="24">
                  <c:v>1.0</c:v>
                </c:pt>
                <c:pt idx="25">
                  <c:v>0.998026728428272</c:v>
                </c:pt>
                <c:pt idx="26">
                  <c:v>0.992114701314478</c:v>
                </c:pt>
                <c:pt idx="27">
                  <c:v>0.982287250728689</c:v>
                </c:pt>
                <c:pt idx="28">
                  <c:v>0.968583161128631</c:v>
                </c:pt>
                <c:pt idx="29">
                  <c:v>0.951056516295154</c:v>
                </c:pt>
                <c:pt idx="30">
                  <c:v>0.929776485888251</c:v>
                </c:pt>
                <c:pt idx="31">
                  <c:v>0.904827052466019</c:v>
                </c:pt>
                <c:pt idx="32">
                  <c:v>0.876306680043863</c:v>
                </c:pt>
                <c:pt idx="33">
                  <c:v>0.844327925502015</c:v>
                </c:pt>
                <c:pt idx="34">
                  <c:v>0.809016994374947</c:v>
                </c:pt>
                <c:pt idx="35">
                  <c:v>0.770513242775789</c:v>
                </c:pt>
                <c:pt idx="36">
                  <c:v>0.728968627421411</c:v>
                </c:pt>
                <c:pt idx="37">
                  <c:v>0.684547105928689</c:v>
                </c:pt>
                <c:pt idx="38">
                  <c:v>0.63742398974869</c:v>
                </c:pt>
                <c:pt idx="39">
                  <c:v>0.587785252292473</c:v>
                </c:pt>
                <c:pt idx="40">
                  <c:v>0.535826794978997</c:v>
                </c:pt>
                <c:pt idx="41">
                  <c:v>0.481753674101715</c:v>
                </c:pt>
                <c:pt idx="42">
                  <c:v>0.425779291565073</c:v>
                </c:pt>
                <c:pt idx="43">
                  <c:v>0.368124552684678</c:v>
                </c:pt>
                <c:pt idx="44">
                  <c:v>0.309016994374947</c:v>
                </c:pt>
                <c:pt idx="45">
                  <c:v>0.248689887164855</c:v>
                </c:pt>
                <c:pt idx="46">
                  <c:v>0.187381314585725</c:v>
                </c:pt>
                <c:pt idx="47">
                  <c:v>0.125333233564305</c:v>
                </c:pt>
                <c:pt idx="48">
                  <c:v>0.0627905195293136</c:v>
                </c:pt>
                <c:pt idx="49">
                  <c:v>1.22514845490862E-16</c:v>
                </c:pt>
                <c:pt idx="50">
                  <c:v>-0.0627905195293133</c:v>
                </c:pt>
                <c:pt idx="51">
                  <c:v>-0.125333233564304</c:v>
                </c:pt>
                <c:pt idx="52">
                  <c:v>-0.187381314585725</c:v>
                </c:pt>
                <c:pt idx="53">
                  <c:v>-0.248689887164855</c:v>
                </c:pt>
                <c:pt idx="54">
                  <c:v>-0.309016994374947</c:v>
                </c:pt>
                <c:pt idx="55">
                  <c:v>-0.368124552684678</c:v>
                </c:pt>
                <c:pt idx="56">
                  <c:v>-0.425779291565072</c:v>
                </c:pt>
                <c:pt idx="57">
                  <c:v>-0.481753674101715</c:v>
                </c:pt>
                <c:pt idx="58">
                  <c:v>-0.535826794978996</c:v>
                </c:pt>
                <c:pt idx="59">
                  <c:v>-0.587785252292473</c:v>
                </c:pt>
                <c:pt idx="60">
                  <c:v>-0.63742398974869</c:v>
                </c:pt>
                <c:pt idx="61">
                  <c:v>-0.684547105928688</c:v>
                </c:pt>
                <c:pt idx="62">
                  <c:v>-0.728968627421411</c:v>
                </c:pt>
                <c:pt idx="63">
                  <c:v>-0.770513242775789</c:v>
                </c:pt>
                <c:pt idx="64">
                  <c:v>-0.809016994374947</c:v>
                </c:pt>
                <c:pt idx="65">
                  <c:v>-0.844327925502015</c:v>
                </c:pt>
                <c:pt idx="66">
                  <c:v>-0.876306680043864</c:v>
                </c:pt>
                <c:pt idx="67">
                  <c:v>-0.90482705246602</c:v>
                </c:pt>
                <c:pt idx="68">
                  <c:v>-0.929776485888251</c:v>
                </c:pt>
                <c:pt idx="69">
                  <c:v>-0.951056516295153</c:v>
                </c:pt>
                <c:pt idx="70">
                  <c:v>-0.968583161128631</c:v>
                </c:pt>
                <c:pt idx="71">
                  <c:v>-0.982287250728689</c:v>
                </c:pt>
                <c:pt idx="72">
                  <c:v>-0.992114701314478</c:v>
                </c:pt>
                <c:pt idx="73">
                  <c:v>-0.998026728428272</c:v>
                </c:pt>
                <c:pt idx="74">
                  <c:v>-1.0</c:v>
                </c:pt>
                <c:pt idx="75">
                  <c:v>-0.998026728428272</c:v>
                </c:pt>
                <c:pt idx="76">
                  <c:v>-0.992114701314478</c:v>
                </c:pt>
                <c:pt idx="77">
                  <c:v>-0.982287250728689</c:v>
                </c:pt>
                <c:pt idx="78">
                  <c:v>-0.968583161128631</c:v>
                </c:pt>
                <c:pt idx="79">
                  <c:v>-0.951056516295154</c:v>
                </c:pt>
                <c:pt idx="80">
                  <c:v>-0.929776485888252</c:v>
                </c:pt>
                <c:pt idx="81">
                  <c:v>-0.90482705246602</c:v>
                </c:pt>
                <c:pt idx="82">
                  <c:v>-0.876306680043863</c:v>
                </c:pt>
                <c:pt idx="83">
                  <c:v>-0.844327925502015</c:v>
                </c:pt>
                <c:pt idx="84">
                  <c:v>-0.809016994374948</c:v>
                </c:pt>
                <c:pt idx="85">
                  <c:v>-0.77051324277579</c:v>
                </c:pt>
                <c:pt idx="86">
                  <c:v>-0.728968627421412</c:v>
                </c:pt>
                <c:pt idx="87">
                  <c:v>-0.684547105928689</c:v>
                </c:pt>
                <c:pt idx="88">
                  <c:v>-0.63742398974869</c:v>
                </c:pt>
                <c:pt idx="89">
                  <c:v>-0.587785252292473</c:v>
                </c:pt>
                <c:pt idx="90">
                  <c:v>-0.535826794978997</c:v>
                </c:pt>
                <c:pt idx="91">
                  <c:v>-0.481753674101716</c:v>
                </c:pt>
                <c:pt idx="92">
                  <c:v>-0.425779291565073</c:v>
                </c:pt>
                <c:pt idx="93">
                  <c:v>-0.368124552684678</c:v>
                </c:pt>
                <c:pt idx="94">
                  <c:v>-0.309016994374948</c:v>
                </c:pt>
                <c:pt idx="95">
                  <c:v>-0.248689887164855</c:v>
                </c:pt>
                <c:pt idx="96">
                  <c:v>-0.187381314585725</c:v>
                </c:pt>
                <c:pt idx="97">
                  <c:v>-0.125333233564305</c:v>
                </c:pt>
                <c:pt idx="98">
                  <c:v>-0.0627905195293133</c:v>
                </c:pt>
                <c:pt idx="99">
                  <c:v>-2.45029690981724E-16</c:v>
                </c:pt>
                <c:pt idx="100">
                  <c:v>0.0627905195293128</c:v>
                </c:pt>
                <c:pt idx="101">
                  <c:v>0.125333233564304</c:v>
                </c:pt>
                <c:pt idx="102">
                  <c:v>0.187381314585724</c:v>
                </c:pt>
                <c:pt idx="103">
                  <c:v>0.248689887164855</c:v>
                </c:pt>
                <c:pt idx="104">
                  <c:v>0.309016994374947</c:v>
                </c:pt>
                <c:pt idx="105">
                  <c:v>0.368124552684678</c:v>
                </c:pt>
                <c:pt idx="106">
                  <c:v>0.425779291565073</c:v>
                </c:pt>
                <c:pt idx="107">
                  <c:v>0.481753674101715</c:v>
                </c:pt>
                <c:pt idx="108">
                  <c:v>0.535826794978996</c:v>
                </c:pt>
                <c:pt idx="109">
                  <c:v>0.587785252292473</c:v>
                </c:pt>
                <c:pt idx="110">
                  <c:v>0.63742398974869</c:v>
                </c:pt>
                <c:pt idx="111">
                  <c:v>0.684547105928689</c:v>
                </c:pt>
                <c:pt idx="112">
                  <c:v>0.728968627421411</c:v>
                </c:pt>
                <c:pt idx="113">
                  <c:v>0.770513242775789</c:v>
                </c:pt>
                <c:pt idx="114">
                  <c:v>0.809016994374948</c:v>
                </c:pt>
                <c:pt idx="115">
                  <c:v>0.844327925502015</c:v>
                </c:pt>
                <c:pt idx="116">
                  <c:v>0.876306680043864</c:v>
                </c:pt>
                <c:pt idx="117">
                  <c:v>0.904827052466019</c:v>
                </c:pt>
                <c:pt idx="118">
                  <c:v>0.929776485888251</c:v>
                </c:pt>
                <c:pt idx="119">
                  <c:v>0.951056516295153</c:v>
                </c:pt>
                <c:pt idx="120">
                  <c:v>0.968583161128631</c:v>
                </c:pt>
                <c:pt idx="121">
                  <c:v>0.982287250728689</c:v>
                </c:pt>
                <c:pt idx="122">
                  <c:v>0.992114701314478</c:v>
                </c:pt>
                <c:pt idx="123">
                  <c:v>0.998026728428272</c:v>
                </c:pt>
                <c:pt idx="124">
                  <c:v>1.0</c:v>
                </c:pt>
                <c:pt idx="125">
                  <c:v>0.998026728428272</c:v>
                </c:pt>
                <c:pt idx="126">
                  <c:v>0.992114701314478</c:v>
                </c:pt>
                <c:pt idx="127">
                  <c:v>0.982287250728689</c:v>
                </c:pt>
                <c:pt idx="128">
                  <c:v>0.968583161128631</c:v>
                </c:pt>
                <c:pt idx="129">
                  <c:v>0.951056516295154</c:v>
                </c:pt>
                <c:pt idx="130">
                  <c:v>0.929776485888252</c:v>
                </c:pt>
                <c:pt idx="131">
                  <c:v>0.904827052466019</c:v>
                </c:pt>
                <c:pt idx="132">
                  <c:v>0.876306680043863</c:v>
                </c:pt>
                <c:pt idx="133">
                  <c:v>0.844327925502015</c:v>
                </c:pt>
                <c:pt idx="134">
                  <c:v>0.809016994374948</c:v>
                </c:pt>
                <c:pt idx="135">
                  <c:v>0.770513242775789</c:v>
                </c:pt>
                <c:pt idx="136">
                  <c:v>0.728968627421411</c:v>
                </c:pt>
                <c:pt idx="137">
                  <c:v>0.684547105928688</c:v>
                </c:pt>
                <c:pt idx="138">
                  <c:v>0.63742398974869</c:v>
                </c:pt>
                <c:pt idx="139">
                  <c:v>0.587785252292473</c:v>
                </c:pt>
                <c:pt idx="140">
                  <c:v>0.535826794978997</c:v>
                </c:pt>
                <c:pt idx="141">
                  <c:v>0.481753674101715</c:v>
                </c:pt>
                <c:pt idx="142">
                  <c:v>0.425779291565072</c:v>
                </c:pt>
                <c:pt idx="143">
                  <c:v>0.368124552684678</c:v>
                </c:pt>
                <c:pt idx="144">
                  <c:v>0.309016994374948</c:v>
                </c:pt>
                <c:pt idx="145">
                  <c:v>0.248689887164855</c:v>
                </c:pt>
                <c:pt idx="146">
                  <c:v>0.187381314585724</c:v>
                </c:pt>
                <c:pt idx="147">
                  <c:v>0.125333233564304</c:v>
                </c:pt>
                <c:pt idx="148">
                  <c:v>0.0627905195293134</c:v>
                </c:pt>
                <c:pt idx="149">
                  <c:v>3.67544536472586E-16</c:v>
                </c:pt>
                <c:pt idx="150">
                  <c:v>-0.0627905195293126</c:v>
                </c:pt>
                <c:pt idx="151">
                  <c:v>-0.125333233564303</c:v>
                </c:pt>
                <c:pt idx="152">
                  <c:v>-0.187381314585725</c:v>
                </c:pt>
                <c:pt idx="153">
                  <c:v>-0.248689887164855</c:v>
                </c:pt>
                <c:pt idx="154">
                  <c:v>-0.309016994374947</c:v>
                </c:pt>
                <c:pt idx="155">
                  <c:v>-0.368124552684677</c:v>
                </c:pt>
                <c:pt idx="156">
                  <c:v>-0.425779291565072</c:v>
                </c:pt>
                <c:pt idx="157">
                  <c:v>-0.481753674101716</c:v>
                </c:pt>
                <c:pt idx="158">
                  <c:v>-0.535826794978997</c:v>
                </c:pt>
                <c:pt idx="159">
                  <c:v>-0.587785252292473</c:v>
                </c:pt>
                <c:pt idx="160">
                  <c:v>-0.637423989748689</c:v>
                </c:pt>
                <c:pt idx="161">
                  <c:v>-0.684547105928688</c:v>
                </c:pt>
                <c:pt idx="162">
                  <c:v>-0.72896862742141</c:v>
                </c:pt>
                <c:pt idx="163">
                  <c:v>-0.770513242775788</c:v>
                </c:pt>
                <c:pt idx="164">
                  <c:v>-0.809016994374946</c:v>
                </c:pt>
                <c:pt idx="165">
                  <c:v>-0.844327925502016</c:v>
                </c:pt>
                <c:pt idx="166">
                  <c:v>-0.876306680043864</c:v>
                </c:pt>
                <c:pt idx="167">
                  <c:v>-0.90482705246602</c:v>
                </c:pt>
                <c:pt idx="168">
                  <c:v>-0.929776485888251</c:v>
                </c:pt>
                <c:pt idx="169">
                  <c:v>-0.951056516295153</c:v>
                </c:pt>
                <c:pt idx="170">
                  <c:v>-0.968583161128631</c:v>
                </c:pt>
                <c:pt idx="171">
                  <c:v>-0.982287250728688</c:v>
                </c:pt>
                <c:pt idx="172">
                  <c:v>-0.992114701314478</c:v>
                </c:pt>
                <c:pt idx="173">
                  <c:v>-0.998026728428271</c:v>
                </c:pt>
                <c:pt idx="174">
                  <c:v>-1.0</c:v>
                </c:pt>
                <c:pt idx="175">
                  <c:v>-0.998026728428272</c:v>
                </c:pt>
                <c:pt idx="176">
                  <c:v>-0.992114701314478</c:v>
                </c:pt>
                <c:pt idx="177">
                  <c:v>-0.982287250728689</c:v>
                </c:pt>
                <c:pt idx="178">
                  <c:v>-0.968583161128631</c:v>
                </c:pt>
                <c:pt idx="179">
                  <c:v>-0.951056516295154</c:v>
                </c:pt>
                <c:pt idx="180">
                  <c:v>-0.929776485888252</c:v>
                </c:pt>
                <c:pt idx="181">
                  <c:v>-0.90482705246602</c:v>
                </c:pt>
                <c:pt idx="182">
                  <c:v>-0.876306680043864</c:v>
                </c:pt>
                <c:pt idx="183">
                  <c:v>-0.844327925502016</c:v>
                </c:pt>
                <c:pt idx="184">
                  <c:v>-0.809016994374948</c:v>
                </c:pt>
                <c:pt idx="185">
                  <c:v>-0.77051324277579</c:v>
                </c:pt>
                <c:pt idx="186">
                  <c:v>-0.728968627421411</c:v>
                </c:pt>
                <c:pt idx="187">
                  <c:v>-0.684547105928688</c:v>
                </c:pt>
                <c:pt idx="188">
                  <c:v>-0.63742398974869</c:v>
                </c:pt>
                <c:pt idx="189">
                  <c:v>-0.587785252292473</c:v>
                </c:pt>
                <c:pt idx="190">
                  <c:v>-0.535826794978997</c:v>
                </c:pt>
                <c:pt idx="191">
                  <c:v>-0.481753674101716</c:v>
                </c:pt>
                <c:pt idx="192">
                  <c:v>-0.425779291565074</c:v>
                </c:pt>
                <c:pt idx="193">
                  <c:v>-0.368124552684678</c:v>
                </c:pt>
                <c:pt idx="194">
                  <c:v>-0.309016994374948</c:v>
                </c:pt>
                <c:pt idx="195">
                  <c:v>-0.248689887164856</c:v>
                </c:pt>
                <c:pt idx="196">
                  <c:v>-0.187381314585726</c:v>
                </c:pt>
                <c:pt idx="197">
                  <c:v>-0.125333233564304</c:v>
                </c:pt>
                <c:pt idx="198">
                  <c:v>-0.0627905195293135</c:v>
                </c:pt>
                <c:pt idx="199">
                  <c:v>-4.90059381963449E-16</c:v>
                </c:pt>
                <c:pt idx="200">
                  <c:v>0.0627905195293125</c:v>
                </c:pt>
                <c:pt idx="201">
                  <c:v>0.125333233564303</c:v>
                </c:pt>
                <c:pt idx="202">
                  <c:v>0.187381314585725</c:v>
                </c:pt>
                <c:pt idx="203">
                  <c:v>0.248689887164855</c:v>
                </c:pt>
                <c:pt idx="204">
                  <c:v>0.309016994374947</c:v>
                </c:pt>
                <c:pt idx="205">
                  <c:v>0.368124552684677</c:v>
                </c:pt>
                <c:pt idx="206">
                  <c:v>0.425779291565072</c:v>
                </c:pt>
                <c:pt idx="207">
                  <c:v>0.481753674101715</c:v>
                </c:pt>
                <c:pt idx="208">
                  <c:v>0.535826794978996</c:v>
                </c:pt>
                <c:pt idx="209">
                  <c:v>0.587785252292473</c:v>
                </c:pt>
                <c:pt idx="210">
                  <c:v>0.637423989748689</c:v>
                </c:pt>
                <c:pt idx="211">
                  <c:v>0.684547105928689</c:v>
                </c:pt>
                <c:pt idx="212">
                  <c:v>0.728968627421412</c:v>
                </c:pt>
                <c:pt idx="213">
                  <c:v>0.770513242775789</c:v>
                </c:pt>
                <c:pt idx="214">
                  <c:v>0.809016994374947</c:v>
                </c:pt>
                <c:pt idx="215">
                  <c:v>0.844327925502015</c:v>
                </c:pt>
                <c:pt idx="216">
                  <c:v>0.876306680043863</c:v>
                </c:pt>
                <c:pt idx="217">
                  <c:v>0.904827052466019</c:v>
                </c:pt>
                <c:pt idx="218">
                  <c:v>0.929776485888251</c:v>
                </c:pt>
                <c:pt idx="219">
                  <c:v>0.951056516295153</c:v>
                </c:pt>
                <c:pt idx="220">
                  <c:v>0.968583161128631</c:v>
                </c:pt>
                <c:pt idx="221">
                  <c:v>0.982287250728689</c:v>
                </c:pt>
                <c:pt idx="222">
                  <c:v>0.992114701314478</c:v>
                </c:pt>
                <c:pt idx="223">
                  <c:v>0.998026728428272</c:v>
                </c:pt>
                <c:pt idx="224">
                  <c:v>1.0</c:v>
                </c:pt>
                <c:pt idx="225">
                  <c:v>0.998026728428272</c:v>
                </c:pt>
                <c:pt idx="226">
                  <c:v>0.992114701314478</c:v>
                </c:pt>
                <c:pt idx="227">
                  <c:v>0.982287250728689</c:v>
                </c:pt>
                <c:pt idx="228">
                  <c:v>0.968583161128632</c:v>
                </c:pt>
                <c:pt idx="229">
                  <c:v>0.951056516295153</c:v>
                </c:pt>
                <c:pt idx="230">
                  <c:v>0.929776485888251</c:v>
                </c:pt>
                <c:pt idx="231">
                  <c:v>0.904827052466019</c:v>
                </c:pt>
                <c:pt idx="232">
                  <c:v>0.876306680043863</c:v>
                </c:pt>
                <c:pt idx="233">
                  <c:v>0.844327925502015</c:v>
                </c:pt>
                <c:pt idx="234">
                  <c:v>0.809016994374948</c:v>
                </c:pt>
                <c:pt idx="235">
                  <c:v>0.77051324277579</c:v>
                </c:pt>
                <c:pt idx="236">
                  <c:v>0.728968627421412</c:v>
                </c:pt>
                <c:pt idx="237">
                  <c:v>0.68454710592869</c:v>
                </c:pt>
                <c:pt idx="238">
                  <c:v>0.637423989748691</c:v>
                </c:pt>
                <c:pt idx="239">
                  <c:v>0.587785252292475</c:v>
                </c:pt>
                <c:pt idx="240">
                  <c:v>0.535826794978996</c:v>
                </c:pt>
                <c:pt idx="241">
                  <c:v>0.481753674101715</c:v>
                </c:pt>
                <c:pt idx="242">
                  <c:v>0.425779291565073</c:v>
                </c:pt>
                <c:pt idx="243">
                  <c:v>0.368124552684678</c:v>
                </c:pt>
                <c:pt idx="244">
                  <c:v>0.309016994374948</c:v>
                </c:pt>
                <c:pt idx="245">
                  <c:v>0.248689887164856</c:v>
                </c:pt>
                <c:pt idx="246">
                  <c:v>0.187381314585726</c:v>
                </c:pt>
                <c:pt idx="247">
                  <c:v>0.125333233564306</c:v>
                </c:pt>
                <c:pt idx="248">
                  <c:v>0.0627905195293154</c:v>
                </c:pt>
                <c:pt idx="249">
                  <c:v>2.38893106685456E-15</c:v>
                </c:pt>
                <c:pt idx="250">
                  <c:v>-0.0627905195293142</c:v>
                </c:pt>
                <c:pt idx="251">
                  <c:v>-0.125333233564305</c:v>
                </c:pt>
                <c:pt idx="252">
                  <c:v>-0.187381314585725</c:v>
                </c:pt>
                <c:pt idx="253">
                  <c:v>-0.248689887164854</c:v>
                </c:pt>
                <c:pt idx="254">
                  <c:v>-0.309016994374948</c:v>
                </c:pt>
                <c:pt idx="255">
                  <c:v>-0.368124552684679</c:v>
                </c:pt>
                <c:pt idx="256">
                  <c:v>-0.425779291565073</c:v>
                </c:pt>
                <c:pt idx="257">
                  <c:v>-0.481753674101715</c:v>
                </c:pt>
                <c:pt idx="258">
                  <c:v>-0.535826794978996</c:v>
                </c:pt>
                <c:pt idx="259">
                  <c:v>-0.587785252292473</c:v>
                </c:pt>
                <c:pt idx="260">
                  <c:v>-0.637423989748689</c:v>
                </c:pt>
                <c:pt idx="261">
                  <c:v>-0.684547105928688</c:v>
                </c:pt>
                <c:pt idx="262">
                  <c:v>-0.728968627421413</c:v>
                </c:pt>
                <c:pt idx="263">
                  <c:v>-0.77051324277579</c:v>
                </c:pt>
                <c:pt idx="264">
                  <c:v>-0.809016994374948</c:v>
                </c:pt>
                <c:pt idx="265">
                  <c:v>-0.844327925502015</c:v>
                </c:pt>
                <c:pt idx="266">
                  <c:v>-0.876306680043864</c:v>
                </c:pt>
                <c:pt idx="267">
                  <c:v>-0.90482705246602</c:v>
                </c:pt>
                <c:pt idx="268">
                  <c:v>-0.929776485888251</c:v>
                </c:pt>
                <c:pt idx="269">
                  <c:v>-0.951056516295153</c:v>
                </c:pt>
                <c:pt idx="270">
                  <c:v>-0.968583161128631</c:v>
                </c:pt>
                <c:pt idx="271">
                  <c:v>-0.982287250728689</c:v>
                </c:pt>
                <c:pt idx="272">
                  <c:v>-0.992114701314478</c:v>
                </c:pt>
                <c:pt idx="273">
                  <c:v>-0.998026728428272</c:v>
                </c:pt>
                <c:pt idx="274">
                  <c:v>-1.0</c:v>
                </c:pt>
                <c:pt idx="275">
                  <c:v>-0.998026728428272</c:v>
                </c:pt>
                <c:pt idx="276">
                  <c:v>-0.992114701314478</c:v>
                </c:pt>
                <c:pt idx="277">
                  <c:v>-0.982287250728689</c:v>
                </c:pt>
                <c:pt idx="278">
                  <c:v>-0.968583161128631</c:v>
                </c:pt>
                <c:pt idx="279">
                  <c:v>-0.951056516295154</c:v>
                </c:pt>
                <c:pt idx="280">
                  <c:v>-0.929776485888252</c:v>
                </c:pt>
                <c:pt idx="281">
                  <c:v>-0.90482705246602</c:v>
                </c:pt>
                <c:pt idx="282">
                  <c:v>-0.876306680043863</c:v>
                </c:pt>
                <c:pt idx="283">
                  <c:v>-0.844327925502014</c:v>
                </c:pt>
                <c:pt idx="284">
                  <c:v>-0.809016994374947</c:v>
                </c:pt>
                <c:pt idx="285">
                  <c:v>-0.770513242775789</c:v>
                </c:pt>
                <c:pt idx="286">
                  <c:v>-0.728968627421411</c:v>
                </c:pt>
                <c:pt idx="287">
                  <c:v>-0.684547105928689</c:v>
                </c:pt>
                <c:pt idx="288">
                  <c:v>-0.63742398974869</c:v>
                </c:pt>
                <c:pt idx="289">
                  <c:v>-0.587785252292474</c:v>
                </c:pt>
                <c:pt idx="290">
                  <c:v>-0.535826794978998</c:v>
                </c:pt>
                <c:pt idx="291">
                  <c:v>-0.481753674101717</c:v>
                </c:pt>
                <c:pt idx="292">
                  <c:v>-0.425779291565074</c:v>
                </c:pt>
                <c:pt idx="293">
                  <c:v>-0.368124552684677</c:v>
                </c:pt>
                <c:pt idx="294">
                  <c:v>-0.309016994374946</c:v>
                </c:pt>
                <c:pt idx="295">
                  <c:v>-0.248689887164854</c:v>
                </c:pt>
                <c:pt idx="296">
                  <c:v>-0.187381314585724</c:v>
                </c:pt>
                <c:pt idx="297">
                  <c:v>-0.125333233564304</c:v>
                </c:pt>
                <c:pt idx="298">
                  <c:v>-0.0627905195293137</c:v>
                </c:pt>
                <c:pt idx="299">
                  <c:v>-7.35089072945214E-16</c:v>
                </c:pt>
                <c:pt idx="300">
                  <c:v>0.0627905195293123</c:v>
                </c:pt>
                <c:pt idx="301">
                  <c:v>0.125333233564303</c:v>
                </c:pt>
                <c:pt idx="302">
                  <c:v>0.187381314585723</c:v>
                </c:pt>
                <c:pt idx="303">
                  <c:v>0.248689887164853</c:v>
                </c:pt>
                <c:pt idx="304">
                  <c:v>0.309016994374948</c:v>
                </c:pt>
                <c:pt idx="305">
                  <c:v>0.368124552684679</c:v>
                </c:pt>
                <c:pt idx="306">
                  <c:v>0.425779291565073</c:v>
                </c:pt>
                <c:pt idx="307">
                  <c:v>0.481753674101715</c:v>
                </c:pt>
                <c:pt idx="308">
                  <c:v>0.535826794978996</c:v>
                </c:pt>
                <c:pt idx="309">
                  <c:v>0.587785252292472</c:v>
                </c:pt>
                <c:pt idx="310">
                  <c:v>0.637423989748689</c:v>
                </c:pt>
                <c:pt idx="311">
                  <c:v>0.684547105928688</c:v>
                </c:pt>
                <c:pt idx="312">
                  <c:v>0.72896862742141</c:v>
                </c:pt>
                <c:pt idx="313">
                  <c:v>0.770513242775788</c:v>
                </c:pt>
                <c:pt idx="314">
                  <c:v>0.809016994374948</c:v>
                </c:pt>
                <c:pt idx="315">
                  <c:v>0.844327925502015</c:v>
                </c:pt>
                <c:pt idx="316">
                  <c:v>0.876306680043864</c:v>
                </c:pt>
                <c:pt idx="317">
                  <c:v>0.904827052466019</c:v>
                </c:pt>
                <c:pt idx="318">
                  <c:v>0.929776485888251</c:v>
                </c:pt>
                <c:pt idx="319">
                  <c:v>0.951056516295153</c:v>
                </c:pt>
                <c:pt idx="320">
                  <c:v>0.968583161128631</c:v>
                </c:pt>
                <c:pt idx="321">
                  <c:v>0.982287250728688</c:v>
                </c:pt>
                <c:pt idx="322">
                  <c:v>0.992114701314477</c:v>
                </c:pt>
                <c:pt idx="323">
                  <c:v>0.998026728428271</c:v>
                </c:pt>
                <c:pt idx="324">
                  <c:v>1.0</c:v>
                </c:pt>
                <c:pt idx="325">
                  <c:v>0.998026728428272</c:v>
                </c:pt>
                <c:pt idx="326">
                  <c:v>0.992114701314478</c:v>
                </c:pt>
                <c:pt idx="327">
                  <c:v>0.982287250728689</c:v>
                </c:pt>
                <c:pt idx="328">
                  <c:v>0.968583161128631</c:v>
                </c:pt>
                <c:pt idx="329">
                  <c:v>0.951056516295155</c:v>
                </c:pt>
                <c:pt idx="330">
                  <c:v>0.929776485888252</c:v>
                </c:pt>
                <c:pt idx="331">
                  <c:v>0.904827052466019</c:v>
                </c:pt>
                <c:pt idx="332">
                  <c:v>0.876306680043864</c:v>
                </c:pt>
                <c:pt idx="333">
                  <c:v>0.844327925502014</c:v>
                </c:pt>
                <c:pt idx="334">
                  <c:v>0.809016994374949</c:v>
                </c:pt>
                <c:pt idx="335">
                  <c:v>0.770513242775789</c:v>
                </c:pt>
                <c:pt idx="336">
                  <c:v>0.728968627421414</c:v>
                </c:pt>
                <c:pt idx="337">
                  <c:v>0.684547105928689</c:v>
                </c:pt>
                <c:pt idx="338">
                  <c:v>0.637423989748693</c:v>
                </c:pt>
                <c:pt idx="339">
                  <c:v>0.587785252292474</c:v>
                </c:pt>
                <c:pt idx="340">
                  <c:v>0.535826794979001</c:v>
                </c:pt>
                <c:pt idx="341">
                  <c:v>0.481753674101717</c:v>
                </c:pt>
                <c:pt idx="342">
                  <c:v>0.425779291565071</c:v>
                </c:pt>
                <c:pt idx="343">
                  <c:v>0.36812455268468</c:v>
                </c:pt>
                <c:pt idx="344">
                  <c:v>0.309016994374947</c:v>
                </c:pt>
                <c:pt idx="345">
                  <c:v>0.248689887164858</c:v>
                </c:pt>
                <c:pt idx="346">
                  <c:v>0.187381314585724</c:v>
                </c:pt>
                <c:pt idx="347">
                  <c:v>0.125333233564308</c:v>
                </c:pt>
                <c:pt idx="348">
                  <c:v>0.0627905195293139</c:v>
                </c:pt>
                <c:pt idx="349">
                  <c:v>4.41031759723654E-15</c:v>
                </c:pt>
                <c:pt idx="350">
                  <c:v>-0.0627905195293122</c:v>
                </c:pt>
                <c:pt idx="351">
                  <c:v>-0.125333233564303</c:v>
                </c:pt>
                <c:pt idx="352">
                  <c:v>-0.187381314585723</c:v>
                </c:pt>
                <c:pt idx="353">
                  <c:v>-0.248689887164856</c:v>
                </c:pt>
                <c:pt idx="354">
                  <c:v>-0.309016994374945</c:v>
                </c:pt>
                <c:pt idx="355">
                  <c:v>-0.368124552684678</c:v>
                </c:pt>
                <c:pt idx="356">
                  <c:v>-0.42577929156507</c:v>
                </c:pt>
                <c:pt idx="357">
                  <c:v>-0.481753674101715</c:v>
                </c:pt>
                <c:pt idx="358">
                  <c:v>-0.535826794978993</c:v>
                </c:pt>
                <c:pt idx="359">
                  <c:v>-0.587785252292472</c:v>
                </c:pt>
                <c:pt idx="360">
                  <c:v>-0.637423989748689</c:v>
                </c:pt>
                <c:pt idx="361">
                  <c:v>-0.684547105928687</c:v>
                </c:pt>
                <c:pt idx="362">
                  <c:v>-0.728968627421413</c:v>
                </c:pt>
                <c:pt idx="363">
                  <c:v>-0.770513242775788</c:v>
                </c:pt>
                <c:pt idx="364">
                  <c:v>-0.809016994374948</c:v>
                </c:pt>
                <c:pt idx="365">
                  <c:v>-0.844327925502013</c:v>
                </c:pt>
                <c:pt idx="366">
                  <c:v>-0.876306680043864</c:v>
                </c:pt>
                <c:pt idx="367">
                  <c:v>-0.904827052466018</c:v>
                </c:pt>
                <c:pt idx="368">
                  <c:v>-0.929776485888251</c:v>
                </c:pt>
                <c:pt idx="369">
                  <c:v>-0.951056516295153</c:v>
                </c:pt>
                <c:pt idx="370">
                  <c:v>-0.968583161128631</c:v>
                </c:pt>
                <c:pt idx="371">
                  <c:v>-0.982287250728688</c:v>
                </c:pt>
                <c:pt idx="372">
                  <c:v>-0.992114701314477</c:v>
                </c:pt>
                <c:pt idx="373">
                  <c:v>-0.998026728428272</c:v>
                </c:pt>
                <c:pt idx="374">
                  <c:v>-1.0</c:v>
                </c:pt>
                <c:pt idx="375">
                  <c:v>-0.998026728428272</c:v>
                </c:pt>
                <c:pt idx="376">
                  <c:v>-0.992114701314478</c:v>
                </c:pt>
                <c:pt idx="377">
                  <c:v>-0.982287250728689</c:v>
                </c:pt>
                <c:pt idx="378">
                  <c:v>-0.968583161128631</c:v>
                </c:pt>
                <c:pt idx="379">
                  <c:v>-0.951056516295154</c:v>
                </c:pt>
                <c:pt idx="380">
                  <c:v>-0.929776485888252</c:v>
                </c:pt>
                <c:pt idx="381">
                  <c:v>-0.90482705246602</c:v>
                </c:pt>
                <c:pt idx="382">
                  <c:v>-0.876306680043865</c:v>
                </c:pt>
                <c:pt idx="383">
                  <c:v>-0.844327925502016</c:v>
                </c:pt>
                <c:pt idx="384">
                  <c:v>-0.809016994374947</c:v>
                </c:pt>
                <c:pt idx="385">
                  <c:v>-0.770513242775791</c:v>
                </c:pt>
                <c:pt idx="386">
                  <c:v>-0.728968627421411</c:v>
                </c:pt>
                <c:pt idx="387">
                  <c:v>-0.684547105928689</c:v>
                </c:pt>
                <c:pt idx="388">
                  <c:v>-0.63742398974869</c:v>
                </c:pt>
                <c:pt idx="389">
                  <c:v>-0.587785252292474</c:v>
                </c:pt>
                <c:pt idx="390">
                  <c:v>-0.535826794978998</c:v>
                </c:pt>
                <c:pt idx="391">
                  <c:v>-0.481753674101717</c:v>
                </c:pt>
                <c:pt idx="392">
                  <c:v>-0.425779291565074</c:v>
                </c:pt>
                <c:pt idx="393">
                  <c:v>-0.36812455268468</c:v>
                </c:pt>
                <c:pt idx="394">
                  <c:v>-0.30901699437495</c:v>
                </c:pt>
                <c:pt idx="395">
                  <c:v>-0.248689887164854</c:v>
                </c:pt>
                <c:pt idx="396">
                  <c:v>-0.187381314585725</c:v>
                </c:pt>
                <c:pt idx="397">
                  <c:v>-0.125333233564304</c:v>
                </c:pt>
                <c:pt idx="398">
                  <c:v>-0.062790519529314</c:v>
                </c:pt>
                <c:pt idx="399">
                  <c:v>-9.80118763926944E-16</c:v>
                </c:pt>
                <c:pt idx="400">
                  <c:v>0.062790519529312</c:v>
                </c:pt>
                <c:pt idx="401">
                  <c:v>0.125333233564303</c:v>
                </c:pt>
                <c:pt idx="402">
                  <c:v>0.187381314585723</c:v>
                </c:pt>
                <c:pt idx="403">
                  <c:v>0.248689887164852</c:v>
                </c:pt>
                <c:pt idx="404">
                  <c:v>0.309016994374945</c:v>
                </c:pt>
                <c:pt idx="405">
                  <c:v>0.368124552684678</c:v>
                </c:pt>
                <c:pt idx="406">
                  <c:v>0.425779291565073</c:v>
                </c:pt>
                <c:pt idx="407">
                  <c:v>0.481753674101715</c:v>
                </c:pt>
                <c:pt idx="408">
                  <c:v>0.535826794978996</c:v>
                </c:pt>
                <c:pt idx="409">
                  <c:v>0.587785252292472</c:v>
                </c:pt>
                <c:pt idx="410">
                  <c:v>0.637423989748689</c:v>
                </c:pt>
                <c:pt idx="411">
                  <c:v>0.684547105928687</c:v>
                </c:pt>
                <c:pt idx="412">
                  <c:v>0.72896862742141</c:v>
                </c:pt>
                <c:pt idx="413">
                  <c:v>0.770513242775788</c:v>
                </c:pt>
                <c:pt idx="414">
                  <c:v>0.809016994374948</c:v>
                </c:pt>
                <c:pt idx="415">
                  <c:v>0.844327925502015</c:v>
                </c:pt>
                <c:pt idx="416">
                  <c:v>0.876306680043864</c:v>
                </c:pt>
                <c:pt idx="417">
                  <c:v>0.904827052466019</c:v>
                </c:pt>
                <c:pt idx="418">
                  <c:v>0.929776485888251</c:v>
                </c:pt>
                <c:pt idx="419">
                  <c:v>0.951056516295153</c:v>
                </c:pt>
                <c:pt idx="420">
                  <c:v>0.968583161128631</c:v>
                </c:pt>
                <c:pt idx="421">
                  <c:v>0.982287250728688</c:v>
                </c:pt>
                <c:pt idx="422">
                  <c:v>0.992114701314477</c:v>
                </c:pt>
                <c:pt idx="423">
                  <c:v>0.998026728428272</c:v>
                </c:pt>
                <c:pt idx="424">
                  <c:v>1.0</c:v>
                </c:pt>
                <c:pt idx="425">
                  <c:v>0.998026728428272</c:v>
                </c:pt>
                <c:pt idx="426">
                  <c:v>0.992114701314478</c:v>
                </c:pt>
                <c:pt idx="427">
                  <c:v>0.982287250728689</c:v>
                </c:pt>
                <c:pt idx="428">
                  <c:v>0.968583161128631</c:v>
                </c:pt>
                <c:pt idx="429">
                  <c:v>0.951056516295154</c:v>
                </c:pt>
                <c:pt idx="430">
                  <c:v>0.929776485888252</c:v>
                </c:pt>
                <c:pt idx="431">
                  <c:v>0.90482705246602</c:v>
                </c:pt>
                <c:pt idx="432">
                  <c:v>0.876306680043863</c:v>
                </c:pt>
                <c:pt idx="433">
                  <c:v>0.844327925502016</c:v>
                </c:pt>
                <c:pt idx="434">
                  <c:v>0.809016994374947</c:v>
                </c:pt>
                <c:pt idx="435">
                  <c:v>0.770513242775791</c:v>
                </c:pt>
                <c:pt idx="436">
                  <c:v>0.728968627421411</c:v>
                </c:pt>
                <c:pt idx="437">
                  <c:v>0.684547105928689</c:v>
                </c:pt>
                <c:pt idx="438">
                  <c:v>0.63742398974869</c:v>
                </c:pt>
                <c:pt idx="439">
                  <c:v>0.587785252292474</c:v>
                </c:pt>
                <c:pt idx="440">
                  <c:v>0.535826794978998</c:v>
                </c:pt>
                <c:pt idx="441">
                  <c:v>0.481753674101714</c:v>
                </c:pt>
                <c:pt idx="442">
                  <c:v>0.425779291565075</c:v>
                </c:pt>
                <c:pt idx="443">
                  <c:v>0.368124552684677</c:v>
                </c:pt>
                <c:pt idx="444">
                  <c:v>0.30901699437495</c:v>
                </c:pt>
                <c:pt idx="445">
                  <c:v>0.248689887164854</c:v>
                </c:pt>
                <c:pt idx="446">
                  <c:v>0.187381314585728</c:v>
                </c:pt>
                <c:pt idx="447">
                  <c:v>0.125333233564305</c:v>
                </c:pt>
                <c:pt idx="448">
                  <c:v>0.0627905195293141</c:v>
                </c:pt>
                <c:pt idx="449">
                  <c:v>1.10263360941776E-15</c:v>
                </c:pt>
                <c:pt idx="450">
                  <c:v>-0.0627905195293155</c:v>
                </c:pt>
                <c:pt idx="451">
                  <c:v>-0.125333233564302</c:v>
                </c:pt>
                <c:pt idx="452">
                  <c:v>-0.187381314585726</c:v>
                </c:pt>
                <c:pt idx="453">
                  <c:v>-0.248689887164852</c:v>
                </c:pt>
                <c:pt idx="454">
                  <c:v>-0.309016994374948</c:v>
                </c:pt>
                <c:pt idx="455">
                  <c:v>-0.368124552684675</c:v>
                </c:pt>
                <c:pt idx="456">
                  <c:v>-0.425779291565073</c:v>
                </c:pt>
                <c:pt idx="457">
                  <c:v>-0.481753674101712</c:v>
                </c:pt>
                <c:pt idx="458">
                  <c:v>-0.535826794978996</c:v>
                </c:pt>
                <c:pt idx="459">
                  <c:v>-0.587785252292475</c:v>
                </c:pt>
                <c:pt idx="460">
                  <c:v>-0.637423989748688</c:v>
                </c:pt>
                <c:pt idx="461">
                  <c:v>-0.68454710592869</c:v>
                </c:pt>
                <c:pt idx="462">
                  <c:v>-0.72896862742141</c:v>
                </c:pt>
                <c:pt idx="463">
                  <c:v>-0.77051324277579</c:v>
                </c:pt>
                <c:pt idx="464">
                  <c:v>-0.809016994374946</c:v>
                </c:pt>
                <c:pt idx="465">
                  <c:v>-0.844327925502015</c:v>
                </c:pt>
                <c:pt idx="466">
                  <c:v>-0.876306680043862</c:v>
                </c:pt>
                <c:pt idx="467">
                  <c:v>-0.904827052466019</c:v>
                </c:pt>
                <c:pt idx="468">
                  <c:v>-0.92977648588825</c:v>
                </c:pt>
                <c:pt idx="469">
                  <c:v>-0.951056516295153</c:v>
                </c:pt>
                <c:pt idx="470">
                  <c:v>-0.968583161128632</c:v>
                </c:pt>
                <c:pt idx="471">
                  <c:v>-0.982287250728688</c:v>
                </c:pt>
                <c:pt idx="472">
                  <c:v>-0.992114701314478</c:v>
                </c:pt>
                <c:pt idx="473">
                  <c:v>-0.998026728428271</c:v>
                </c:pt>
                <c:pt idx="474">
                  <c:v>-1.0</c:v>
                </c:pt>
                <c:pt idx="475">
                  <c:v>-0.998026728428272</c:v>
                </c:pt>
                <c:pt idx="476">
                  <c:v>-0.992114701314478</c:v>
                </c:pt>
                <c:pt idx="477">
                  <c:v>-0.982287250728689</c:v>
                </c:pt>
                <c:pt idx="478">
                  <c:v>-0.968583161128631</c:v>
                </c:pt>
                <c:pt idx="479">
                  <c:v>-0.951056516295155</c:v>
                </c:pt>
                <c:pt idx="480">
                  <c:v>-0.929776485888252</c:v>
                </c:pt>
                <c:pt idx="481">
                  <c:v>-0.904827052466019</c:v>
                </c:pt>
                <c:pt idx="482">
                  <c:v>-0.876306680043865</c:v>
                </c:pt>
                <c:pt idx="483">
                  <c:v>-0.844327925502014</c:v>
                </c:pt>
                <c:pt idx="484">
                  <c:v>-0.809016994374949</c:v>
                </c:pt>
                <c:pt idx="485">
                  <c:v>-0.770513242775789</c:v>
                </c:pt>
                <c:pt idx="486">
                  <c:v>-0.728968627421414</c:v>
                </c:pt>
                <c:pt idx="487">
                  <c:v>-0.684547105928689</c:v>
                </c:pt>
                <c:pt idx="488">
                  <c:v>-0.637423989748693</c:v>
                </c:pt>
                <c:pt idx="489">
                  <c:v>-0.587785252292474</c:v>
                </c:pt>
                <c:pt idx="490">
                  <c:v>-0.535826794978995</c:v>
                </c:pt>
                <c:pt idx="491">
                  <c:v>-0.481753674101717</c:v>
                </c:pt>
                <c:pt idx="492">
                  <c:v>-0.425779291565071</c:v>
                </c:pt>
                <c:pt idx="493">
                  <c:v>-0.36812455268468</c:v>
                </c:pt>
                <c:pt idx="494">
                  <c:v>-0.309016994374947</c:v>
                </c:pt>
                <c:pt idx="495">
                  <c:v>-0.248689887164858</c:v>
                </c:pt>
                <c:pt idx="496">
                  <c:v>-0.187381314585725</c:v>
                </c:pt>
                <c:pt idx="497">
                  <c:v>-0.125333233564308</c:v>
                </c:pt>
                <c:pt idx="498">
                  <c:v>-0.0627905195293142</c:v>
                </c:pt>
                <c:pt idx="499">
                  <c:v>-4.77786213370918E-15</c:v>
                </c:pt>
                <c:pt idx="500">
                  <c:v>0.0627905195293118</c:v>
                </c:pt>
                <c:pt idx="501">
                  <c:v>0.125333233564306</c:v>
                </c:pt>
                <c:pt idx="502">
                  <c:v>0.187381314585722</c:v>
                </c:pt>
                <c:pt idx="503">
                  <c:v>0.248689887164856</c:v>
                </c:pt>
                <c:pt idx="504">
                  <c:v>0.309016994374945</c:v>
                </c:pt>
                <c:pt idx="505">
                  <c:v>0.368124552684678</c:v>
                </c:pt>
                <c:pt idx="506">
                  <c:v>0.425779291565069</c:v>
                </c:pt>
                <c:pt idx="507">
                  <c:v>0.481753674101715</c:v>
                </c:pt>
                <c:pt idx="508">
                  <c:v>0.535826794978993</c:v>
                </c:pt>
                <c:pt idx="509">
                  <c:v>0.587785252292475</c:v>
                </c:pt>
                <c:pt idx="510">
                  <c:v>0.637423989748688</c:v>
                </c:pt>
                <c:pt idx="511">
                  <c:v>0.68454710592869</c:v>
                </c:pt>
                <c:pt idx="512">
                  <c:v>0.72896862742141</c:v>
                </c:pt>
                <c:pt idx="513">
                  <c:v>0.77051324277579</c:v>
                </c:pt>
                <c:pt idx="514">
                  <c:v>0.809016994374946</c:v>
                </c:pt>
                <c:pt idx="515">
                  <c:v>0.844327925502015</c:v>
                </c:pt>
                <c:pt idx="516">
                  <c:v>0.876306680043865</c:v>
                </c:pt>
                <c:pt idx="517">
                  <c:v>0.904827052466019</c:v>
                </c:pt>
                <c:pt idx="518">
                  <c:v>0.929776485888252</c:v>
                </c:pt>
                <c:pt idx="519">
                  <c:v>0.951056516295153</c:v>
                </c:pt>
                <c:pt idx="520">
                  <c:v>0.968583161128632</c:v>
                </c:pt>
                <c:pt idx="521">
                  <c:v>0.982287250728688</c:v>
                </c:pt>
                <c:pt idx="522">
                  <c:v>0.992114701314478</c:v>
                </c:pt>
                <c:pt idx="523">
                  <c:v>0.998026728428271</c:v>
                </c:pt>
                <c:pt idx="524">
                  <c:v>1.0</c:v>
                </c:pt>
                <c:pt idx="525">
                  <c:v>0.998026728428271</c:v>
                </c:pt>
                <c:pt idx="526">
                  <c:v>0.992114701314478</c:v>
                </c:pt>
                <c:pt idx="527">
                  <c:v>0.982287250728688</c:v>
                </c:pt>
                <c:pt idx="528">
                  <c:v>0.968583161128631</c:v>
                </c:pt>
                <c:pt idx="529">
                  <c:v>0.951056516295153</c:v>
                </c:pt>
                <c:pt idx="530">
                  <c:v>0.929776485888252</c:v>
                </c:pt>
                <c:pt idx="531">
                  <c:v>0.904827052466019</c:v>
                </c:pt>
                <c:pt idx="532">
                  <c:v>0.876306680043865</c:v>
                </c:pt>
                <c:pt idx="533">
                  <c:v>0.844327925502015</c:v>
                </c:pt>
                <c:pt idx="534">
                  <c:v>0.809016994374945</c:v>
                </c:pt>
                <c:pt idx="535">
                  <c:v>0.770513242775789</c:v>
                </c:pt>
                <c:pt idx="536">
                  <c:v>0.728968627421409</c:v>
                </c:pt>
                <c:pt idx="537">
                  <c:v>0.684547105928689</c:v>
                </c:pt>
                <c:pt idx="538">
                  <c:v>0.637423989748688</c:v>
                </c:pt>
                <c:pt idx="539">
                  <c:v>0.587785252292474</c:v>
                </c:pt>
                <c:pt idx="540">
                  <c:v>0.535826794978995</c:v>
                </c:pt>
                <c:pt idx="541">
                  <c:v>0.481753674101717</c:v>
                </c:pt>
                <c:pt idx="542">
                  <c:v>0.425779291565072</c:v>
                </c:pt>
                <c:pt idx="543">
                  <c:v>0.368124552684674</c:v>
                </c:pt>
                <c:pt idx="544">
                  <c:v>0.309016994374947</c:v>
                </c:pt>
                <c:pt idx="545">
                  <c:v>0.248689887164851</c:v>
                </c:pt>
                <c:pt idx="546">
                  <c:v>0.187381314585725</c:v>
                </c:pt>
                <c:pt idx="547">
                  <c:v>0.125333233564301</c:v>
                </c:pt>
                <c:pt idx="548">
                  <c:v>0.0627905195293143</c:v>
                </c:pt>
                <c:pt idx="549">
                  <c:v>-2.20505037840102E-15</c:v>
                </c:pt>
                <c:pt idx="550">
                  <c:v>-0.0627905195293117</c:v>
                </c:pt>
                <c:pt idx="551">
                  <c:v>-0.125333233564306</c:v>
                </c:pt>
                <c:pt idx="552">
                  <c:v>-0.187381314585722</c:v>
                </c:pt>
                <c:pt idx="553">
                  <c:v>-0.248689887164856</c:v>
                </c:pt>
                <c:pt idx="554">
                  <c:v>-0.309016994374951</c:v>
                </c:pt>
                <c:pt idx="555">
                  <c:v>-0.368124552684678</c:v>
                </c:pt>
                <c:pt idx="556">
                  <c:v>-0.425779291565076</c:v>
                </c:pt>
                <c:pt idx="557">
                  <c:v>-0.481753674101715</c:v>
                </c:pt>
                <c:pt idx="558">
                  <c:v>-0.535826794978999</c:v>
                </c:pt>
                <c:pt idx="559">
                  <c:v>-0.587785252292472</c:v>
                </c:pt>
                <c:pt idx="560">
                  <c:v>-0.637423989748691</c:v>
                </c:pt>
                <c:pt idx="561">
                  <c:v>-0.684547105928687</c:v>
                </c:pt>
                <c:pt idx="562">
                  <c:v>-0.728968627421412</c:v>
                </c:pt>
                <c:pt idx="563">
                  <c:v>-0.770513242775787</c:v>
                </c:pt>
                <c:pt idx="564">
                  <c:v>-0.809016994374948</c:v>
                </c:pt>
                <c:pt idx="565">
                  <c:v>-0.844327925502017</c:v>
                </c:pt>
                <c:pt idx="566">
                  <c:v>-0.876306680043863</c:v>
                </c:pt>
                <c:pt idx="567">
                  <c:v>-0.904827052466021</c:v>
                </c:pt>
                <c:pt idx="568">
                  <c:v>-0.929776485888251</c:v>
                </c:pt>
                <c:pt idx="569">
                  <c:v>-0.951056516295154</c:v>
                </c:pt>
                <c:pt idx="570">
                  <c:v>-0.968583161128631</c:v>
                </c:pt>
                <c:pt idx="571">
                  <c:v>-0.982287250728689</c:v>
                </c:pt>
                <c:pt idx="572">
                  <c:v>-0.992114701314477</c:v>
                </c:pt>
                <c:pt idx="573">
                  <c:v>-0.998026728428272</c:v>
                </c:pt>
                <c:pt idx="574">
                  <c:v>-1.0</c:v>
                </c:pt>
                <c:pt idx="575">
                  <c:v>-0.998026728428272</c:v>
                </c:pt>
                <c:pt idx="576">
                  <c:v>-0.992114701314477</c:v>
                </c:pt>
                <c:pt idx="577">
                  <c:v>-0.982287250728689</c:v>
                </c:pt>
                <c:pt idx="578">
                  <c:v>-0.96858316112863</c:v>
                </c:pt>
                <c:pt idx="579">
                  <c:v>-0.951056516295154</c:v>
                </c:pt>
                <c:pt idx="580">
                  <c:v>-0.929776485888251</c:v>
                </c:pt>
                <c:pt idx="581">
                  <c:v>-0.90482705246602</c:v>
                </c:pt>
                <c:pt idx="582">
                  <c:v>-0.876306680043863</c:v>
                </c:pt>
                <c:pt idx="583">
                  <c:v>-0.844327925502017</c:v>
                </c:pt>
                <c:pt idx="584">
                  <c:v>-0.809016994374947</c:v>
                </c:pt>
                <c:pt idx="585">
                  <c:v>-0.770513242775791</c:v>
                </c:pt>
                <c:pt idx="586">
                  <c:v>-0.728968627421412</c:v>
                </c:pt>
                <c:pt idx="587">
                  <c:v>-0.684547105928687</c:v>
                </c:pt>
                <c:pt idx="588">
                  <c:v>-0.63742398974869</c:v>
                </c:pt>
                <c:pt idx="589">
                  <c:v>-0.587785252292471</c:v>
                </c:pt>
                <c:pt idx="590">
                  <c:v>-0.535826794978998</c:v>
                </c:pt>
                <c:pt idx="591">
                  <c:v>-0.481753674101714</c:v>
                </c:pt>
                <c:pt idx="592">
                  <c:v>-0.425779291565075</c:v>
                </c:pt>
                <c:pt idx="593">
                  <c:v>-0.368124552684677</c:v>
                </c:pt>
                <c:pt idx="594">
                  <c:v>-0.30901699437495</c:v>
                </c:pt>
                <c:pt idx="595">
                  <c:v>-0.248689887164855</c:v>
                </c:pt>
                <c:pt idx="596">
                  <c:v>-0.187381314585728</c:v>
                </c:pt>
                <c:pt idx="597">
                  <c:v>-0.125333233564305</c:v>
                </c:pt>
                <c:pt idx="598">
                  <c:v>-0.0627905195293109</c:v>
                </c:pt>
                <c:pt idx="599">
                  <c:v>-1.47017814589034E-15</c:v>
                </c:pt>
                <c:pt idx="600">
                  <c:v>0.0627905195293151</c:v>
                </c:pt>
                <c:pt idx="601">
                  <c:v>0.125333233564302</c:v>
                </c:pt>
                <c:pt idx="602">
                  <c:v>0.187381314585726</c:v>
                </c:pt>
                <c:pt idx="603">
                  <c:v>0.248689887164852</c:v>
                </c:pt>
                <c:pt idx="604">
                  <c:v>0.309016994374948</c:v>
                </c:pt>
                <c:pt idx="605">
                  <c:v>0.368124552684675</c:v>
                </c:pt>
                <c:pt idx="606">
                  <c:v>0.425779291565072</c:v>
                </c:pt>
                <c:pt idx="607">
                  <c:v>0.481753674101711</c:v>
                </c:pt>
                <c:pt idx="608">
                  <c:v>0.535826794978996</c:v>
                </c:pt>
                <c:pt idx="609">
                  <c:v>0.587785252292475</c:v>
                </c:pt>
                <c:pt idx="610">
                  <c:v>0.637423989748688</c:v>
                </c:pt>
                <c:pt idx="611">
                  <c:v>0.68454710592869</c:v>
                </c:pt>
                <c:pt idx="612">
                  <c:v>0.72896862742141</c:v>
                </c:pt>
                <c:pt idx="613">
                  <c:v>0.77051324277579</c:v>
                </c:pt>
                <c:pt idx="614">
                  <c:v>0.809016994374945</c:v>
                </c:pt>
                <c:pt idx="615">
                  <c:v>0.844327925502015</c:v>
                </c:pt>
                <c:pt idx="616">
                  <c:v>0.876306680043862</c:v>
                </c:pt>
                <c:pt idx="617">
                  <c:v>0.904827052466019</c:v>
                </c:pt>
                <c:pt idx="618">
                  <c:v>0.929776485888252</c:v>
                </c:pt>
                <c:pt idx="619">
                  <c:v>0.951056516295153</c:v>
                </c:pt>
                <c:pt idx="620">
                  <c:v>0.968583161128631</c:v>
                </c:pt>
                <c:pt idx="621">
                  <c:v>0.982287250728688</c:v>
                </c:pt>
                <c:pt idx="622">
                  <c:v>0.992114701314478</c:v>
                </c:pt>
                <c:pt idx="623">
                  <c:v>0.998026728428271</c:v>
                </c:pt>
                <c:pt idx="624">
                  <c:v>1.0</c:v>
                </c:pt>
                <c:pt idx="625">
                  <c:v>0.998026728428272</c:v>
                </c:pt>
                <c:pt idx="626">
                  <c:v>0.992114701314478</c:v>
                </c:pt>
                <c:pt idx="627">
                  <c:v>0.982287250728689</c:v>
                </c:pt>
                <c:pt idx="628">
                  <c:v>0.968583161128631</c:v>
                </c:pt>
                <c:pt idx="629">
                  <c:v>0.951056516295153</c:v>
                </c:pt>
                <c:pt idx="630">
                  <c:v>0.929776485888252</c:v>
                </c:pt>
                <c:pt idx="631">
                  <c:v>0.904827052466019</c:v>
                </c:pt>
                <c:pt idx="632">
                  <c:v>0.876306680043865</c:v>
                </c:pt>
                <c:pt idx="633">
                  <c:v>0.844327925502015</c:v>
                </c:pt>
                <c:pt idx="634">
                  <c:v>0.809016994374949</c:v>
                </c:pt>
                <c:pt idx="635">
                  <c:v>0.770513242775789</c:v>
                </c:pt>
                <c:pt idx="636">
                  <c:v>0.728968627421414</c:v>
                </c:pt>
                <c:pt idx="637">
                  <c:v>0.684547105928689</c:v>
                </c:pt>
                <c:pt idx="638">
                  <c:v>0.637423989748693</c:v>
                </c:pt>
                <c:pt idx="639">
                  <c:v>0.587785252292474</c:v>
                </c:pt>
                <c:pt idx="640">
                  <c:v>0.535826794978995</c:v>
                </c:pt>
                <c:pt idx="641">
                  <c:v>0.481753674101717</c:v>
                </c:pt>
                <c:pt idx="642">
                  <c:v>0.425779291565072</c:v>
                </c:pt>
                <c:pt idx="643">
                  <c:v>0.368124552684681</c:v>
                </c:pt>
                <c:pt idx="644">
                  <c:v>0.309016994374947</c:v>
                </c:pt>
                <c:pt idx="645">
                  <c:v>0.248689887164858</c:v>
                </c:pt>
                <c:pt idx="646">
                  <c:v>0.187381314585725</c:v>
                </c:pt>
                <c:pt idx="647">
                  <c:v>0.125333233564309</c:v>
                </c:pt>
                <c:pt idx="648">
                  <c:v>0.0627905195293146</c:v>
                </c:pt>
                <c:pt idx="649">
                  <c:v>5.14540667018171E-15</c:v>
                </c:pt>
                <c:pt idx="650">
                  <c:v>-0.0627905195293114</c:v>
                </c:pt>
                <c:pt idx="651">
                  <c:v>-0.125333233564298</c:v>
                </c:pt>
                <c:pt idx="652">
                  <c:v>-0.187381314585729</c:v>
                </c:pt>
                <c:pt idx="653">
                  <c:v>-0.248689887164855</c:v>
                </c:pt>
                <c:pt idx="654">
                  <c:v>-0.309016994374944</c:v>
                </c:pt>
                <c:pt idx="655">
                  <c:v>-0.368124552684671</c:v>
                </c:pt>
                <c:pt idx="656">
                  <c:v>-0.425779291565075</c:v>
                </c:pt>
                <c:pt idx="657">
                  <c:v>-0.481753674101714</c:v>
                </c:pt>
                <c:pt idx="658">
                  <c:v>-0.535826794978993</c:v>
                </c:pt>
                <c:pt idx="659">
                  <c:v>-0.587785252292466</c:v>
                </c:pt>
                <c:pt idx="660">
                  <c:v>-0.637423989748691</c:v>
                </c:pt>
                <c:pt idx="661">
                  <c:v>-0.684547105928687</c:v>
                </c:pt>
                <c:pt idx="662">
                  <c:v>-0.728968627421407</c:v>
                </c:pt>
                <c:pt idx="663">
                  <c:v>-0.770513242775792</c:v>
                </c:pt>
                <c:pt idx="664">
                  <c:v>-0.809016994374948</c:v>
                </c:pt>
                <c:pt idx="665">
                  <c:v>-0.844327925502013</c:v>
                </c:pt>
                <c:pt idx="666">
                  <c:v>-0.87630668004386</c:v>
                </c:pt>
                <c:pt idx="667">
                  <c:v>-0.904827052466021</c:v>
                </c:pt>
                <c:pt idx="668">
                  <c:v>-0.929776485888251</c:v>
                </c:pt>
                <c:pt idx="669">
                  <c:v>-0.951056516295152</c:v>
                </c:pt>
                <c:pt idx="670">
                  <c:v>-0.968583161128629</c:v>
                </c:pt>
                <c:pt idx="671">
                  <c:v>-0.982287250728689</c:v>
                </c:pt>
                <c:pt idx="672">
                  <c:v>-0.992114701314477</c:v>
                </c:pt>
                <c:pt idx="673">
                  <c:v>-0.998026728428271</c:v>
                </c:pt>
                <c:pt idx="674">
                  <c:v>-1.0</c:v>
                </c:pt>
                <c:pt idx="675">
                  <c:v>-0.998026728428272</c:v>
                </c:pt>
                <c:pt idx="676">
                  <c:v>-0.992114701314478</c:v>
                </c:pt>
                <c:pt idx="677">
                  <c:v>-0.98228725072869</c:v>
                </c:pt>
                <c:pt idx="678">
                  <c:v>-0.96858316112863</c:v>
                </c:pt>
                <c:pt idx="679">
                  <c:v>-0.951056516295154</c:v>
                </c:pt>
                <c:pt idx="680">
                  <c:v>-0.929776485888253</c:v>
                </c:pt>
                <c:pt idx="681">
                  <c:v>-0.904827052466024</c:v>
                </c:pt>
                <c:pt idx="682">
                  <c:v>-0.876306680043863</c:v>
                </c:pt>
                <c:pt idx="683">
                  <c:v>-0.844327925502017</c:v>
                </c:pt>
                <c:pt idx="684">
                  <c:v>-0.809016994374952</c:v>
                </c:pt>
                <c:pt idx="685">
                  <c:v>-0.770513242775787</c:v>
                </c:pt>
                <c:pt idx="686">
                  <c:v>-0.728968627421412</c:v>
                </c:pt>
                <c:pt idx="687">
                  <c:v>-0.684547105928692</c:v>
                </c:pt>
                <c:pt idx="688">
                  <c:v>-0.637423989748696</c:v>
                </c:pt>
                <c:pt idx="689">
                  <c:v>-0.587785252292472</c:v>
                </c:pt>
                <c:pt idx="690">
                  <c:v>-0.535826794978998</c:v>
                </c:pt>
                <c:pt idx="691">
                  <c:v>-0.48175367410172</c:v>
                </c:pt>
                <c:pt idx="692">
                  <c:v>-0.425779291565075</c:v>
                </c:pt>
                <c:pt idx="693">
                  <c:v>-0.368124552684677</c:v>
                </c:pt>
                <c:pt idx="694">
                  <c:v>-0.309016994374951</c:v>
                </c:pt>
                <c:pt idx="695">
                  <c:v>-0.248689887164862</c:v>
                </c:pt>
                <c:pt idx="696">
                  <c:v>-0.187381314585722</c:v>
                </c:pt>
                <c:pt idx="697">
                  <c:v>-0.125333233564305</c:v>
                </c:pt>
                <c:pt idx="698">
                  <c:v>-0.0627905195293183</c:v>
                </c:pt>
                <c:pt idx="699">
                  <c:v>-8.82063519447349E-15</c:v>
                </c:pt>
                <c:pt idx="700">
                  <c:v>0.0627905195293148</c:v>
                </c:pt>
                <c:pt idx="701">
                  <c:v>0.125333233564302</c:v>
                </c:pt>
                <c:pt idx="702">
                  <c:v>0.187381314585718</c:v>
                </c:pt>
                <c:pt idx="703">
                  <c:v>0.248689887164852</c:v>
                </c:pt>
                <c:pt idx="704">
                  <c:v>0.309016994374947</c:v>
                </c:pt>
                <c:pt idx="705">
                  <c:v>0.368124552684674</c:v>
                </c:pt>
                <c:pt idx="706">
                  <c:v>0.425779291565066</c:v>
                </c:pt>
                <c:pt idx="707">
                  <c:v>0.481753674101717</c:v>
                </c:pt>
                <c:pt idx="708">
                  <c:v>0.535826794978995</c:v>
                </c:pt>
                <c:pt idx="709">
                  <c:v>0.587785252292469</c:v>
                </c:pt>
                <c:pt idx="710">
                  <c:v>0.637423989748688</c:v>
                </c:pt>
                <c:pt idx="711">
                  <c:v>0.684547105928689</c:v>
                </c:pt>
                <c:pt idx="712">
                  <c:v>0.728968627421409</c:v>
                </c:pt>
                <c:pt idx="713">
                  <c:v>0.770513242775785</c:v>
                </c:pt>
                <c:pt idx="714">
                  <c:v>0.80901699437495</c:v>
                </c:pt>
                <c:pt idx="715">
                  <c:v>0.844327925502015</c:v>
                </c:pt>
                <c:pt idx="716">
                  <c:v>0.876306680043862</c:v>
                </c:pt>
                <c:pt idx="717">
                  <c:v>0.904827052466016</c:v>
                </c:pt>
                <c:pt idx="718">
                  <c:v>0.929776485888252</c:v>
                </c:pt>
                <c:pt idx="719">
                  <c:v>0.951056516295153</c:v>
                </c:pt>
                <c:pt idx="720">
                  <c:v>0.96858316112863</c:v>
                </c:pt>
                <c:pt idx="721">
                  <c:v>0.982287250728688</c:v>
                </c:pt>
                <c:pt idx="722">
                  <c:v>0.992114701314478</c:v>
                </c:pt>
                <c:pt idx="723">
                  <c:v>0.998026728428271</c:v>
                </c:pt>
                <c:pt idx="724">
                  <c:v>1.0</c:v>
                </c:pt>
                <c:pt idx="725">
                  <c:v>0.998026728428271</c:v>
                </c:pt>
                <c:pt idx="726">
                  <c:v>0.992114701314478</c:v>
                </c:pt>
                <c:pt idx="727">
                  <c:v>0.982287250728689</c:v>
                </c:pt>
                <c:pt idx="728">
                  <c:v>0.968583161128631</c:v>
                </c:pt>
                <c:pt idx="729">
                  <c:v>0.951056516295153</c:v>
                </c:pt>
                <c:pt idx="730">
                  <c:v>0.929776485888252</c:v>
                </c:pt>
                <c:pt idx="731">
                  <c:v>0.904827052466022</c:v>
                </c:pt>
                <c:pt idx="732">
                  <c:v>0.876306680043865</c:v>
                </c:pt>
                <c:pt idx="733">
                  <c:v>0.844327925502015</c:v>
                </c:pt>
                <c:pt idx="734">
                  <c:v>0.80901699437495</c:v>
                </c:pt>
                <c:pt idx="735">
                  <c:v>0.770513242775794</c:v>
                </c:pt>
                <c:pt idx="736">
                  <c:v>0.728968627421409</c:v>
                </c:pt>
                <c:pt idx="737">
                  <c:v>0.684547105928689</c:v>
                </c:pt>
                <c:pt idx="738">
                  <c:v>0.637423989748693</c:v>
                </c:pt>
                <c:pt idx="739">
                  <c:v>0.587785252292475</c:v>
                </c:pt>
                <c:pt idx="740">
                  <c:v>0.535826794978995</c:v>
                </c:pt>
                <c:pt idx="741">
                  <c:v>0.481753674101717</c:v>
                </c:pt>
                <c:pt idx="742">
                  <c:v>0.425779291565078</c:v>
                </c:pt>
                <c:pt idx="743">
                  <c:v>0.368124552684681</c:v>
                </c:pt>
                <c:pt idx="744">
                  <c:v>0.309016994374947</c:v>
                </c:pt>
                <c:pt idx="745">
                  <c:v>0.248689887164859</c:v>
                </c:pt>
                <c:pt idx="746">
                  <c:v>0.187381314585725</c:v>
                </c:pt>
                <c:pt idx="747">
                  <c:v>0.125333233564302</c:v>
                </c:pt>
                <c:pt idx="748">
                  <c:v>0.0627905195293148</c:v>
                </c:pt>
                <c:pt idx="749">
                  <c:v>5.39043636116344E-15</c:v>
                </c:pt>
                <c:pt idx="750">
                  <c:v>-0.0627905195293112</c:v>
                </c:pt>
                <c:pt idx="751">
                  <c:v>-0.125333233564305</c:v>
                </c:pt>
                <c:pt idx="752">
                  <c:v>-0.187381314585722</c:v>
                </c:pt>
                <c:pt idx="753">
                  <c:v>-0.248689887164848</c:v>
                </c:pt>
                <c:pt idx="754">
                  <c:v>-0.309016994374944</c:v>
                </c:pt>
                <c:pt idx="755">
                  <c:v>-0.368124552684677</c:v>
                </c:pt>
                <c:pt idx="756">
                  <c:v>-0.425779291565069</c:v>
                </c:pt>
                <c:pt idx="757">
                  <c:v>-0.481753674101714</c:v>
                </c:pt>
                <c:pt idx="758">
                  <c:v>-0.535826794978998</c:v>
                </c:pt>
                <c:pt idx="759">
                  <c:v>-0.587785252292472</c:v>
                </c:pt>
                <c:pt idx="760">
                  <c:v>-0.637423989748685</c:v>
                </c:pt>
                <c:pt idx="761">
                  <c:v>-0.684547105928687</c:v>
                </c:pt>
                <c:pt idx="762">
                  <c:v>-0.728968627421412</c:v>
                </c:pt>
                <c:pt idx="763">
                  <c:v>-0.770513242775787</c:v>
                </c:pt>
                <c:pt idx="764">
                  <c:v>-0.809016994374947</c:v>
                </c:pt>
                <c:pt idx="765">
                  <c:v>-0.844327925502013</c:v>
                </c:pt>
                <c:pt idx="766">
                  <c:v>-0.876306680043863</c:v>
                </c:pt>
                <c:pt idx="767">
                  <c:v>-0.904827052466017</c:v>
                </c:pt>
                <c:pt idx="768">
                  <c:v>-0.929776485888251</c:v>
                </c:pt>
                <c:pt idx="769">
                  <c:v>-0.951056516295154</c:v>
                </c:pt>
                <c:pt idx="770">
                  <c:v>-0.96858316112863</c:v>
                </c:pt>
                <c:pt idx="771">
                  <c:v>-0.982287250728687</c:v>
                </c:pt>
                <c:pt idx="772">
                  <c:v>-0.992114701314477</c:v>
                </c:pt>
                <c:pt idx="773">
                  <c:v>-0.998026728428272</c:v>
                </c:pt>
                <c:pt idx="774">
                  <c:v>-1.0</c:v>
                </c:pt>
                <c:pt idx="775">
                  <c:v>-0.998026728428272</c:v>
                </c:pt>
                <c:pt idx="776">
                  <c:v>-0.992114701314478</c:v>
                </c:pt>
                <c:pt idx="777">
                  <c:v>-0.982287250728689</c:v>
                </c:pt>
                <c:pt idx="778">
                  <c:v>-0.968583161128632</c:v>
                </c:pt>
                <c:pt idx="779">
                  <c:v>-0.951056516295154</c:v>
                </c:pt>
                <c:pt idx="780">
                  <c:v>-0.929776485888251</c:v>
                </c:pt>
                <c:pt idx="781">
                  <c:v>-0.904827052466021</c:v>
                </c:pt>
                <c:pt idx="782">
                  <c:v>-0.876306680043863</c:v>
                </c:pt>
                <c:pt idx="783">
                  <c:v>-0.844327925502017</c:v>
                </c:pt>
                <c:pt idx="784">
                  <c:v>-0.809016994374948</c:v>
                </c:pt>
                <c:pt idx="785">
                  <c:v>-0.770513242775792</c:v>
                </c:pt>
                <c:pt idx="786">
                  <c:v>-0.728968627421412</c:v>
                </c:pt>
                <c:pt idx="787">
                  <c:v>-0.684547105928692</c:v>
                </c:pt>
                <c:pt idx="788">
                  <c:v>-0.637423989748691</c:v>
                </c:pt>
                <c:pt idx="789">
                  <c:v>-0.587785252292478</c:v>
                </c:pt>
                <c:pt idx="790">
                  <c:v>-0.535826794978999</c:v>
                </c:pt>
                <c:pt idx="791">
                  <c:v>-0.481753674101714</c:v>
                </c:pt>
                <c:pt idx="792">
                  <c:v>-0.425779291565075</c:v>
                </c:pt>
                <c:pt idx="793">
                  <c:v>-0.368124552684678</c:v>
                </c:pt>
                <c:pt idx="794">
                  <c:v>-0.309016994374951</c:v>
                </c:pt>
                <c:pt idx="795">
                  <c:v>-0.248689887164855</c:v>
                </c:pt>
                <c:pt idx="796">
                  <c:v>-0.187381314585729</c:v>
                </c:pt>
                <c:pt idx="797">
                  <c:v>-0.125333233564305</c:v>
                </c:pt>
                <c:pt idx="798">
                  <c:v>-0.0627905195293185</c:v>
                </c:pt>
                <c:pt idx="799">
                  <c:v>-1.96023752785379E-15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94290424"/>
        <c:axId val="-994305352"/>
      </c:scatterChart>
      <c:valAx>
        <c:axId val="-994290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94305352"/>
        <c:crosses val="autoZero"/>
        <c:crossBetween val="midCat"/>
      </c:valAx>
      <c:valAx>
        <c:axId val="-994305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994290424"/>
        <c:crosses val="autoZero"/>
        <c:crossBetween val="midCat"/>
      </c:valAx>
      <c:spPr>
        <a:noFill/>
        <a:ln w="11915">
          <a:noFill/>
        </a:ln>
      </c:spPr>
    </c:plotArea>
    <c:plotVisOnly val="1"/>
    <c:dispBlanksAs val="gap"/>
    <c:showDLblsOverMax val="0"/>
  </c:chart>
  <c:spPr>
    <a:noFill/>
    <a:ln w="1489">
      <a:noFill/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"/>
          <c:w val="0.998911779018468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Sheet1!$E$1:$E$800</c:f>
              <c:numCache>
                <c:formatCode>General</c:formatCode>
                <c:ptCount val="800"/>
                <c:pt idx="0">
                  <c:v>0.0523359562429438</c:v>
                </c:pt>
                <c:pt idx="1">
                  <c:v>0.104528463267653</c:v>
                </c:pt>
                <c:pt idx="2">
                  <c:v>0.156434465040231</c:v>
                </c:pt>
                <c:pt idx="3">
                  <c:v>0.207911690817759</c:v>
                </c:pt>
                <c:pt idx="4">
                  <c:v>0.258819045102521</c:v>
                </c:pt>
                <c:pt idx="5">
                  <c:v>0.309016994374947</c:v>
                </c:pt>
                <c:pt idx="6">
                  <c:v>0.3583679495453</c:v>
                </c:pt>
                <c:pt idx="7">
                  <c:v>0.4067366430758</c:v>
                </c:pt>
                <c:pt idx="8">
                  <c:v>0.453990499739547</c:v>
                </c:pt>
                <c:pt idx="9">
                  <c:v>0.5</c:v>
                </c:pt>
                <c:pt idx="10">
                  <c:v>0.544639035015027</c:v>
                </c:pt>
                <c:pt idx="11">
                  <c:v>0.587785252292473</c:v>
                </c:pt>
                <c:pt idx="12">
                  <c:v>0.629320391049837</c:v>
                </c:pt>
                <c:pt idx="13">
                  <c:v>0.669130606358858</c:v>
                </c:pt>
                <c:pt idx="14">
                  <c:v>0.707106781186547</c:v>
                </c:pt>
                <c:pt idx="15">
                  <c:v>0.743144825477394</c:v>
                </c:pt>
                <c:pt idx="16">
                  <c:v>0.777145961456971</c:v>
                </c:pt>
                <c:pt idx="17">
                  <c:v>0.809016994374947</c:v>
                </c:pt>
                <c:pt idx="18">
                  <c:v>0.838670567945424</c:v>
                </c:pt>
                <c:pt idx="19">
                  <c:v>0.866025403784439</c:v>
                </c:pt>
                <c:pt idx="20">
                  <c:v>0.891006524188368</c:v>
                </c:pt>
                <c:pt idx="21">
                  <c:v>0.913545457642601</c:v>
                </c:pt>
                <c:pt idx="22">
                  <c:v>0.933580426497202</c:v>
                </c:pt>
                <c:pt idx="23">
                  <c:v>0.951056516295153</c:v>
                </c:pt>
                <c:pt idx="24">
                  <c:v>0.965925826289068</c:v>
                </c:pt>
                <c:pt idx="25">
                  <c:v>0.978147600733806</c:v>
                </c:pt>
                <c:pt idx="26">
                  <c:v>0.987688340595138</c:v>
                </c:pt>
                <c:pt idx="27">
                  <c:v>0.994521895368273</c:v>
                </c:pt>
                <c:pt idx="28">
                  <c:v>0.998629534754574</c:v>
                </c:pt>
                <c:pt idx="29">
                  <c:v>1.0</c:v>
                </c:pt>
                <c:pt idx="30">
                  <c:v>0.998629534754574</c:v>
                </c:pt>
                <c:pt idx="31">
                  <c:v>0.994521895368273</c:v>
                </c:pt>
                <c:pt idx="32">
                  <c:v>0.987688340595138</c:v>
                </c:pt>
                <c:pt idx="33">
                  <c:v>0.978147600733806</c:v>
                </c:pt>
                <c:pt idx="34">
                  <c:v>0.965925826289068</c:v>
                </c:pt>
                <c:pt idx="35">
                  <c:v>0.951056516295154</c:v>
                </c:pt>
                <c:pt idx="36">
                  <c:v>0.933580426497202</c:v>
                </c:pt>
                <c:pt idx="37">
                  <c:v>0.913545457642601</c:v>
                </c:pt>
                <c:pt idx="38">
                  <c:v>0.891006524188368</c:v>
                </c:pt>
                <c:pt idx="39">
                  <c:v>0.866025403784438</c:v>
                </c:pt>
                <c:pt idx="40">
                  <c:v>0.838670567945424</c:v>
                </c:pt>
                <c:pt idx="41">
                  <c:v>0.809016994374947</c:v>
                </c:pt>
                <c:pt idx="42">
                  <c:v>0.777145961456971</c:v>
                </c:pt>
                <c:pt idx="43">
                  <c:v>0.743144825477394</c:v>
                </c:pt>
                <c:pt idx="44">
                  <c:v>0.707106781186548</c:v>
                </c:pt>
                <c:pt idx="45">
                  <c:v>0.669130606358858</c:v>
                </c:pt>
                <c:pt idx="46">
                  <c:v>0.629320391049837</c:v>
                </c:pt>
                <c:pt idx="47">
                  <c:v>0.587785252292473</c:v>
                </c:pt>
                <c:pt idx="48">
                  <c:v>0.544639035015027</c:v>
                </c:pt>
                <c:pt idx="49">
                  <c:v>0.5</c:v>
                </c:pt>
                <c:pt idx="50">
                  <c:v>0.453990499739547</c:v>
                </c:pt>
                <c:pt idx="51">
                  <c:v>0.4067366430758</c:v>
                </c:pt>
                <c:pt idx="52">
                  <c:v>0.3583679495453</c:v>
                </c:pt>
                <c:pt idx="53">
                  <c:v>0.309016994374947</c:v>
                </c:pt>
                <c:pt idx="54">
                  <c:v>0.258819045102521</c:v>
                </c:pt>
                <c:pt idx="55">
                  <c:v>0.20791169081776</c:v>
                </c:pt>
                <c:pt idx="56">
                  <c:v>0.156434465040231</c:v>
                </c:pt>
                <c:pt idx="57">
                  <c:v>0.104528463267654</c:v>
                </c:pt>
                <c:pt idx="58">
                  <c:v>0.0523359562429438</c:v>
                </c:pt>
                <c:pt idx="59">
                  <c:v>1.22514845490862E-16</c:v>
                </c:pt>
                <c:pt idx="60">
                  <c:v>-0.052335956242944</c:v>
                </c:pt>
                <c:pt idx="61">
                  <c:v>-0.104528463267653</c:v>
                </c:pt>
                <c:pt idx="62">
                  <c:v>-0.156434465040231</c:v>
                </c:pt>
                <c:pt idx="63">
                  <c:v>-0.207911690817759</c:v>
                </c:pt>
                <c:pt idx="64">
                  <c:v>-0.25881904510252</c:v>
                </c:pt>
                <c:pt idx="65">
                  <c:v>-0.309016994374947</c:v>
                </c:pt>
                <c:pt idx="66">
                  <c:v>-0.3583679495453</c:v>
                </c:pt>
                <c:pt idx="67">
                  <c:v>-0.4067366430758</c:v>
                </c:pt>
                <c:pt idx="68">
                  <c:v>-0.453990499739547</c:v>
                </c:pt>
                <c:pt idx="69">
                  <c:v>-0.5</c:v>
                </c:pt>
                <c:pt idx="70">
                  <c:v>-0.544639035015027</c:v>
                </c:pt>
                <c:pt idx="71">
                  <c:v>-0.587785252292473</c:v>
                </c:pt>
                <c:pt idx="72">
                  <c:v>-0.629320391049838</c:v>
                </c:pt>
                <c:pt idx="73">
                  <c:v>-0.669130606358858</c:v>
                </c:pt>
                <c:pt idx="74">
                  <c:v>-0.707106781186547</c:v>
                </c:pt>
                <c:pt idx="75">
                  <c:v>-0.743144825477394</c:v>
                </c:pt>
                <c:pt idx="76">
                  <c:v>-0.777145961456971</c:v>
                </c:pt>
                <c:pt idx="77">
                  <c:v>-0.809016994374947</c:v>
                </c:pt>
                <c:pt idx="78">
                  <c:v>-0.838670567945424</c:v>
                </c:pt>
                <c:pt idx="79">
                  <c:v>-0.866025403784439</c:v>
                </c:pt>
                <c:pt idx="80">
                  <c:v>-0.891006524188368</c:v>
                </c:pt>
                <c:pt idx="81">
                  <c:v>-0.913545457642601</c:v>
                </c:pt>
                <c:pt idx="82">
                  <c:v>-0.933580426497202</c:v>
                </c:pt>
                <c:pt idx="83">
                  <c:v>-0.951056516295153</c:v>
                </c:pt>
                <c:pt idx="84">
                  <c:v>-0.965925826289068</c:v>
                </c:pt>
                <c:pt idx="85">
                  <c:v>-0.978147600733806</c:v>
                </c:pt>
                <c:pt idx="86">
                  <c:v>-0.987688340595138</c:v>
                </c:pt>
                <c:pt idx="87">
                  <c:v>-0.994521895368273</c:v>
                </c:pt>
                <c:pt idx="88">
                  <c:v>-0.998629534754574</c:v>
                </c:pt>
                <c:pt idx="89">
                  <c:v>-1.0</c:v>
                </c:pt>
                <c:pt idx="90">
                  <c:v>-0.998629534754574</c:v>
                </c:pt>
                <c:pt idx="91">
                  <c:v>-0.994521895368273</c:v>
                </c:pt>
                <c:pt idx="92">
                  <c:v>-0.987688340595138</c:v>
                </c:pt>
                <c:pt idx="93">
                  <c:v>-0.978147600733806</c:v>
                </c:pt>
                <c:pt idx="94">
                  <c:v>-0.965925826289068</c:v>
                </c:pt>
                <c:pt idx="95">
                  <c:v>-0.951056516295154</c:v>
                </c:pt>
                <c:pt idx="96">
                  <c:v>-0.933580426497202</c:v>
                </c:pt>
                <c:pt idx="97">
                  <c:v>-0.913545457642601</c:v>
                </c:pt>
                <c:pt idx="98">
                  <c:v>-0.891006524188368</c:v>
                </c:pt>
                <c:pt idx="99">
                  <c:v>-0.866025403784439</c:v>
                </c:pt>
                <c:pt idx="100">
                  <c:v>-0.838670567945424</c:v>
                </c:pt>
                <c:pt idx="101">
                  <c:v>-0.809016994374948</c:v>
                </c:pt>
                <c:pt idx="102">
                  <c:v>-0.777145961456971</c:v>
                </c:pt>
                <c:pt idx="103">
                  <c:v>-0.743144825477395</c:v>
                </c:pt>
                <c:pt idx="104">
                  <c:v>-0.707106781186548</c:v>
                </c:pt>
                <c:pt idx="105">
                  <c:v>-0.669130606358858</c:v>
                </c:pt>
                <c:pt idx="106">
                  <c:v>-0.629320391049837</c:v>
                </c:pt>
                <c:pt idx="107">
                  <c:v>-0.587785252292473</c:v>
                </c:pt>
                <c:pt idx="108">
                  <c:v>-0.544639035015027</c:v>
                </c:pt>
                <c:pt idx="109">
                  <c:v>-0.5</c:v>
                </c:pt>
                <c:pt idx="110">
                  <c:v>-0.453990499739547</c:v>
                </c:pt>
                <c:pt idx="111">
                  <c:v>-0.406736643075801</c:v>
                </c:pt>
                <c:pt idx="112">
                  <c:v>-0.358367949545301</c:v>
                </c:pt>
                <c:pt idx="113">
                  <c:v>-0.309016994374948</c:v>
                </c:pt>
                <c:pt idx="114">
                  <c:v>-0.258819045102522</c:v>
                </c:pt>
                <c:pt idx="115">
                  <c:v>-0.20791169081776</c:v>
                </c:pt>
                <c:pt idx="116">
                  <c:v>-0.156434465040231</c:v>
                </c:pt>
                <c:pt idx="117">
                  <c:v>-0.104528463267653</c:v>
                </c:pt>
                <c:pt idx="118">
                  <c:v>-0.0523359562429444</c:v>
                </c:pt>
                <c:pt idx="119">
                  <c:v>-2.45029690981724E-16</c:v>
                </c:pt>
                <c:pt idx="120">
                  <c:v>0.0523359562429439</c:v>
                </c:pt>
                <c:pt idx="121">
                  <c:v>0.104528463267654</c:v>
                </c:pt>
                <c:pt idx="122">
                  <c:v>0.156434465040231</c:v>
                </c:pt>
                <c:pt idx="123">
                  <c:v>0.207911690817759</c:v>
                </c:pt>
                <c:pt idx="124">
                  <c:v>0.258819045102521</c:v>
                </c:pt>
                <c:pt idx="125">
                  <c:v>0.309016994374947</c:v>
                </c:pt>
                <c:pt idx="126">
                  <c:v>0.358367949545299</c:v>
                </c:pt>
                <c:pt idx="127">
                  <c:v>0.4067366430758</c:v>
                </c:pt>
                <c:pt idx="128">
                  <c:v>0.453990499739547</c:v>
                </c:pt>
                <c:pt idx="129">
                  <c:v>0.499999999999999</c:v>
                </c:pt>
                <c:pt idx="130">
                  <c:v>0.544639035015027</c:v>
                </c:pt>
                <c:pt idx="131">
                  <c:v>0.587785252292472</c:v>
                </c:pt>
                <c:pt idx="132">
                  <c:v>0.629320391049837</c:v>
                </c:pt>
                <c:pt idx="133">
                  <c:v>0.669130606358858</c:v>
                </c:pt>
                <c:pt idx="134">
                  <c:v>0.707106781186548</c:v>
                </c:pt>
                <c:pt idx="135">
                  <c:v>0.743144825477394</c:v>
                </c:pt>
                <c:pt idx="136">
                  <c:v>0.77714596145697</c:v>
                </c:pt>
                <c:pt idx="137">
                  <c:v>0.809016994374948</c:v>
                </c:pt>
                <c:pt idx="138">
                  <c:v>0.838670567945424</c:v>
                </c:pt>
                <c:pt idx="139">
                  <c:v>0.866025403784438</c:v>
                </c:pt>
                <c:pt idx="140">
                  <c:v>0.891006524188368</c:v>
                </c:pt>
                <c:pt idx="141">
                  <c:v>0.913545457642601</c:v>
                </c:pt>
                <c:pt idx="142">
                  <c:v>0.933580426497202</c:v>
                </c:pt>
                <c:pt idx="143">
                  <c:v>0.951056516295153</c:v>
                </c:pt>
                <c:pt idx="144">
                  <c:v>0.965925826289068</c:v>
                </c:pt>
                <c:pt idx="145">
                  <c:v>0.978147600733806</c:v>
                </c:pt>
                <c:pt idx="146">
                  <c:v>0.987688340595138</c:v>
                </c:pt>
                <c:pt idx="147">
                  <c:v>0.994521895368273</c:v>
                </c:pt>
                <c:pt idx="148">
                  <c:v>0.998629534754574</c:v>
                </c:pt>
                <c:pt idx="149">
                  <c:v>1.0</c:v>
                </c:pt>
                <c:pt idx="150">
                  <c:v>0.998629534754574</c:v>
                </c:pt>
                <c:pt idx="151">
                  <c:v>0.994521895368273</c:v>
                </c:pt>
                <c:pt idx="152">
                  <c:v>0.987688340595138</c:v>
                </c:pt>
                <c:pt idx="153">
                  <c:v>0.978147600733805</c:v>
                </c:pt>
                <c:pt idx="154">
                  <c:v>0.965925826289068</c:v>
                </c:pt>
                <c:pt idx="155">
                  <c:v>0.951056516295154</c:v>
                </c:pt>
                <c:pt idx="156">
                  <c:v>0.933580426497202</c:v>
                </c:pt>
                <c:pt idx="157">
                  <c:v>0.913545457642601</c:v>
                </c:pt>
                <c:pt idx="158">
                  <c:v>0.891006524188368</c:v>
                </c:pt>
                <c:pt idx="159">
                  <c:v>0.866025403784438</c:v>
                </c:pt>
                <c:pt idx="160">
                  <c:v>0.838670567945424</c:v>
                </c:pt>
                <c:pt idx="161">
                  <c:v>0.809016994374948</c:v>
                </c:pt>
                <c:pt idx="162">
                  <c:v>0.777145961456971</c:v>
                </c:pt>
                <c:pt idx="163">
                  <c:v>0.743144825477395</c:v>
                </c:pt>
                <c:pt idx="164">
                  <c:v>0.707106781186547</c:v>
                </c:pt>
                <c:pt idx="165">
                  <c:v>0.669130606358859</c:v>
                </c:pt>
                <c:pt idx="166">
                  <c:v>0.629320391049838</c:v>
                </c:pt>
                <c:pt idx="167">
                  <c:v>0.587785252292473</c:v>
                </c:pt>
                <c:pt idx="168">
                  <c:v>0.544639035015027</c:v>
                </c:pt>
                <c:pt idx="169">
                  <c:v>0.500000000000001</c:v>
                </c:pt>
                <c:pt idx="170">
                  <c:v>0.453990499739546</c:v>
                </c:pt>
                <c:pt idx="171">
                  <c:v>0.406736643075801</c:v>
                </c:pt>
                <c:pt idx="172">
                  <c:v>0.358367949545299</c:v>
                </c:pt>
                <c:pt idx="173">
                  <c:v>0.309016994374948</c:v>
                </c:pt>
                <c:pt idx="174">
                  <c:v>0.258819045102521</c:v>
                </c:pt>
                <c:pt idx="175">
                  <c:v>0.207911690817759</c:v>
                </c:pt>
                <c:pt idx="176">
                  <c:v>0.15643446504023</c:v>
                </c:pt>
                <c:pt idx="177">
                  <c:v>0.104528463267654</c:v>
                </c:pt>
                <c:pt idx="178">
                  <c:v>0.0523359562429445</c:v>
                </c:pt>
                <c:pt idx="179">
                  <c:v>3.67544536472586E-16</c:v>
                </c:pt>
                <c:pt idx="180">
                  <c:v>-0.052335956242942</c:v>
                </c:pt>
                <c:pt idx="181">
                  <c:v>-0.104528463267654</c:v>
                </c:pt>
                <c:pt idx="182">
                  <c:v>-0.15643446504023</c:v>
                </c:pt>
                <c:pt idx="183">
                  <c:v>-0.20791169081776</c:v>
                </c:pt>
                <c:pt idx="184">
                  <c:v>-0.25881904510252</c:v>
                </c:pt>
                <c:pt idx="185">
                  <c:v>-0.309016994374947</c:v>
                </c:pt>
                <c:pt idx="186">
                  <c:v>-0.3583679495453</c:v>
                </c:pt>
                <c:pt idx="187">
                  <c:v>-0.4067366430758</c:v>
                </c:pt>
                <c:pt idx="188">
                  <c:v>-0.453990499739546</c:v>
                </c:pt>
                <c:pt idx="189">
                  <c:v>-0.500000000000001</c:v>
                </c:pt>
                <c:pt idx="190">
                  <c:v>-0.544639035015027</c:v>
                </c:pt>
                <c:pt idx="191">
                  <c:v>-0.587785252292473</c:v>
                </c:pt>
                <c:pt idx="192">
                  <c:v>-0.629320391049837</c:v>
                </c:pt>
                <c:pt idx="193">
                  <c:v>-0.669130606358857</c:v>
                </c:pt>
                <c:pt idx="194">
                  <c:v>-0.707106781186548</c:v>
                </c:pt>
                <c:pt idx="195">
                  <c:v>-0.743144825477394</c:v>
                </c:pt>
                <c:pt idx="196">
                  <c:v>-0.77714596145697</c:v>
                </c:pt>
                <c:pt idx="197">
                  <c:v>-0.809016994374947</c:v>
                </c:pt>
                <c:pt idx="198">
                  <c:v>-0.838670567945424</c:v>
                </c:pt>
                <c:pt idx="199">
                  <c:v>-0.866025403784438</c:v>
                </c:pt>
                <c:pt idx="200">
                  <c:v>-0.891006524188368</c:v>
                </c:pt>
                <c:pt idx="201">
                  <c:v>-0.913545457642601</c:v>
                </c:pt>
                <c:pt idx="202">
                  <c:v>-0.933580426497202</c:v>
                </c:pt>
                <c:pt idx="203">
                  <c:v>-0.951056516295153</c:v>
                </c:pt>
                <c:pt idx="204">
                  <c:v>-0.965925826289068</c:v>
                </c:pt>
                <c:pt idx="205">
                  <c:v>-0.978147600733806</c:v>
                </c:pt>
                <c:pt idx="206">
                  <c:v>-0.987688340595138</c:v>
                </c:pt>
                <c:pt idx="207">
                  <c:v>-0.994521895368273</c:v>
                </c:pt>
                <c:pt idx="208">
                  <c:v>-0.998629534754574</c:v>
                </c:pt>
                <c:pt idx="209">
                  <c:v>-1.0</c:v>
                </c:pt>
                <c:pt idx="210">
                  <c:v>-0.998629534754574</c:v>
                </c:pt>
                <c:pt idx="211">
                  <c:v>-0.994521895368273</c:v>
                </c:pt>
                <c:pt idx="212">
                  <c:v>-0.987688340595138</c:v>
                </c:pt>
                <c:pt idx="213">
                  <c:v>-0.978147600733805</c:v>
                </c:pt>
                <c:pt idx="214">
                  <c:v>-0.965925826289068</c:v>
                </c:pt>
                <c:pt idx="215">
                  <c:v>-0.951056516295154</c:v>
                </c:pt>
                <c:pt idx="216">
                  <c:v>-0.933580426497202</c:v>
                </c:pt>
                <c:pt idx="217">
                  <c:v>-0.913545457642601</c:v>
                </c:pt>
                <c:pt idx="218">
                  <c:v>-0.891006524188368</c:v>
                </c:pt>
                <c:pt idx="219">
                  <c:v>-0.866025403784438</c:v>
                </c:pt>
                <c:pt idx="220">
                  <c:v>-0.838670567945424</c:v>
                </c:pt>
                <c:pt idx="221">
                  <c:v>-0.809016994374948</c:v>
                </c:pt>
                <c:pt idx="222">
                  <c:v>-0.777145961456971</c:v>
                </c:pt>
                <c:pt idx="223">
                  <c:v>-0.743144825477395</c:v>
                </c:pt>
                <c:pt idx="224">
                  <c:v>-0.707106781186547</c:v>
                </c:pt>
                <c:pt idx="225">
                  <c:v>-0.669130606358859</c:v>
                </c:pt>
                <c:pt idx="226">
                  <c:v>-0.629320391049838</c:v>
                </c:pt>
                <c:pt idx="227">
                  <c:v>-0.587785252292473</c:v>
                </c:pt>
                <c:pt idx="228">
                  <c:v>-0.544639035015027</c:v>
                </c:pt>
                <c:pt idx="229">
                  <c:v>-0.500000000000001</c:v>
                </c:pt>
                <c:pt idx="230">
                  <c:v>-0.453990499739546</c:v>
                </c:pt>
                <c:pt idx="231">
                  <c:v>-0.406736643075801</c:v>
                </c:pt>
                <c:pt idx="232">
                  <c:v>-0.358367949545299</c:v>
                </c:pt>
                <c:pt idx="233">
                  <c:v>-0.309016994374948</c:v>
                </c:pt>
                <c:pt idx="234">
                  <c:v>-0.258819045102521</c:v>
                </c:pt>
                <c:pt idx="235">
                  <c:v>-0.207911690817759</c:v>
                </c:pt>
                <c:pt idx="236">
                  <c:v>-0.156434465040232</c:v>
                </c:pt>
                <c:pt idx="237">
                  <c:v>-0.104528463267655</c:v>
                </c:pt>
                <c:pt idx="238">
                  <c:v>-0.0523359562429446</c:v>
                </c:pt>
                <c:pt idx="239">
                  <c:v>-4.90059381963449E-16</c:v>
                </c:pt>
                <c:pt idx="240">
                  <c:v>0.0523359562429419</c:v>
                </c:pt>
                <c:pt idx="241">
                  <c:v>0.104528463267654</c:v>
                </c:pt>
                <c:pt idx="242">
                  <c:v>0.156434465040229</c:v>
                </c:pt>
                <c:pt idx="243">
                  <c:v>0.20791169081776</c:v>
                </c:pt>
                <c:pt idx="244">
                  <c:v>0.25881904510252</c:v>
                </c:pt>
                <c:pt idx="245">
                  <c:v>0.309016994374947</c:v>
                </c:pt>
                <c:pt idx="246">
                  <c:v>0.3583679495453</c:v>
                </c:pt>
                <c:pt idx="247">
                  <c:v>0.4067366430758</c:v>
                </c:pt>
                <c:pt idx="248">
                  <c:v>0.453990499739545</c:v>
                </c:pt>
                <c:pt idx="249">
                  <c:v>0.500000000000001</c:v>
                </c:pt>
                <c:pt idx="250">
                  <c:v>0.544639035015026</c:v>
                </c:pt>
                <c:pt idx="251">
                  <c:v>0.587785252292473</c:v>
                </c:pt>
                <c:pt idx="252">
                  <c:v>0.629320391049837</c:v>
                </c:pt>
                <c:pt idx="253">
                  <c:v>0.669130606358857</c:v>
                </c:pt>
                <c:pt idx="254">
                  <c:v>0.707106781186548</c:v>
                </c:pt>
                <c:pt idx="255">
                  <c:v>0.743144825477393</c:v>
                </c:pt>
                <c:pt idx="256">
                  <c:v>0.77714596145697</c:v>
                </c:pt>
                <c:pt idx="257">
                  <c:v>0.809016994374947</c:v>
                </c:pt>
                <c:pt idx="258">
                  <c:v>0.838670567945424</c:v>
                </c:pt>
                <c:pt idx="259">
                  <c:v>0.866025403784438</c:v>
                </c:pt>
                <c:pt idx="260">
                  <c:v>0.891006524188368</c:v>
                </c:pt>
                <c:pt idx="261">
                  <c:v>0.9135454576426</c:v>
                </c:pt>
                <c:pt idx="262">
                  <c:v>0.933580426497201</c:v>
                </c:pt>
                <c:pt idx="263">
                  <c:v>0.951056516295153</c:v>
                </c:pt>
                <c:pt idx="264">
                  <c:v>0.965925826289068</c:v>
                </c:pt>
                <c:pt idx="265">
                  <c:v>0.978147600733806</c:v>
                </c:pt>
                <c:pt idx="266">
                  <c:v>0.987688340595138</c:v>
                </c:pt>
                <c:pt idx="267">
                  <c:v>0.994521895368273</c:v>
                </c:pt>
                <c:pt idx="268">
                  <c:v>0.998629534754574</c:v>
                </c:pt>
                <c:pt idx="269">
                  <c:v>1.0</c:v>
                </c:pt>
                <c:pt idx="270">
                  <c:v>0.998629534754574</c:v>
                </c:pt>
                <c:pt idx="271">
                  <c:v>0.994521895368273</c:v>
                </c:pt>
                <c:pt idx="272">
                  <c:v>0.987688340595138</c:v>
                </c:pt>
                <c:pt idx="273">
                  <c:v>0.978147600733806</c:v>
                </c:pt>
                <c:pt idx="274">
                  <c:v>0.965925826289069</c:v>
                </c:pt>
                <c:pt idx="275">
                  <c:v>0.951056516295153</c:v>
                </c:pt>
                <c:pt idx="276">
                  <c:v>0.933580426497202</c:v>
                </c:pt>
                <c:pt idx="277">
                  <c:v>0.913545457642601</c:v>
                </c:pt>
                <c:pt idx="278">
                  <c:v>0.891006524188368</c:v>
                </c:pt>
                <c:pt idx="279">
                  <c:v>0.866025403784439</c:v>
                </c:pt>
                <c:pt idx="280">
                  <c:v>0.838670567945423</c:v>
                </c:pt>
                <c:pt idx="281">
                  <c:v>0.809016994374948</c:v>
                </c:pt>
                <c:pt idx="282">
                  <c:v>0.777145961456971</c:v>
                </c:pt>
                <c:pt idx="283">
                  <c:v>0.743144825477395</c:v>
                </c:pt>
                <c:pt idx="284">
                  <c:v>0.707106781186549</c:v>
                </c:pt>
                <c:pt idx="285">
                  <c:v>0.669130606358858</c:v>
                </c:pt>
                <c:pt idx="286">
                  <c:v>0.629320391049837</c:v>
                </c:pt>
                <c:pt idx="287">
                  <c:v>0.587785252292474</c:v>
                </c:pt>
                <c:pt idx="288">
                  <c:v>0.544639035015027</c:v>
                </c:pt>
                <c:pt idx="289">
                  <c:v>0.500000000000002</c:v>
                </c:pt>
                <c:pt idx="290">
                  <c:v>0.453990499739548</c:v>
                </c:pt>
                <c:pt idx="291">
                  <c:v>0.4067366430758</c:v>
                </c:pt>
                <c:pt idx="292">
                  <c:v>0.358367949545299</c:v>
                </c:pt>
                <c:pt idx="293">
                  <c:v>0.309016994374948</c:v>
                </c:pt>
                <c:pt idx="294">
                  <c:v>0.258819045102521</c:v>
                </c:pt>
                <c:pt idx="295">
                  <c:v>0.207911690817761</c:v>
                </c:pt>
                <c:pt idx="296">
                  <c:v>0.156434465040231</c:v>
                </c:pt>
                <c:pt idx="297">
                  <c:v>0.104528463267653</c:v>
                </c:pt>
                <c:pt idx="298">
                  <c:v>0.0523359562429447</c:v>
                </c:pt>
                <c:pt idx="299">
                  <c:v>6.1257422745432E-16</c:v>
                </c:pt>
                <c:pt idx="300">
                  <c:v>-0.0523359562429417</c:v>
                </c:pt>
                <c:pt idx="301">
                  <c:v>-0.104528463267652</c:v>
                </c:pt>
                <c:pt idx="302">
                  <c:v>-0.156434465040231</c:v>
                </c:pt>
                <c:pt idx="303">
                  <c:v>-0.20791169081776</c:v>
                </c:pt>
                <c:pt idx="304">
                  <c:v>-0.25881904510252</c:v>
                </c:pt>
                <c:pt idx="305">
                  <c:v>-0.309016994374945</c:v>
                </c:pt>
                <c:pt idx="306">
                  <c:v>-0.358367949545298</c:v>
                </c:pt>
                <c:pt idx="307">
                  <c:v>-0.406736643075802</c:v>
                </c:pt>
                <c:pt idx="308">
                  <c:v>-0.453990499739545</c:v>
                </c:pt>
                <c:pt idx="309">
                  <c:v>-0.499999999999999</c:v>
                </c:pt>
                <c:pt idx="310">
                  <c:v>-0.544639035015026</c:v>
                </c:pt>
                <c:pt idx="311">
                  <c:v>-0.587785252292473</c:v>
                </c:pt>
                <c:pt idx="312">
                  <c:v>-0.629320391049837</c:v>
                </c:pt>
                <c:pt idx="313">
                  <c:v>-0.669130606358858</c:v>
                </c:pt>
                <c:pt idx="314">
                  <c:v>-0.707106781186548</c:v>
                </c:pt>
                <c:pt idx="315">
                  <c:v>-0.743144825477395</c:v>
                </c:pt>
                <c:pt idx="316">
                  <c:v>-0.777145961456969</c:v>
                </c:pt>
                <c:pt idx="317">
                  <c:v>-0.809016994374946</c:v>
                </c:pt>
                <c:pt idx="318">
                  <c:v>-0.838670567945425</c:v>
                </c:pt>
                <c:pt idx="319">
                  <c:v>-0.866025403784439</c:v>
                </c:pt>
                <c:pt idx="320">
                  <c:v>-0.891006524188367</c:v>
                </c:pt>
                <c:pt idx="321">
                  <c:v>-0.9135454576426</c:v>
                </c:pt>
                <c:pt idx="322">
                  <c:v>-0.933580426497201</c:v>
                </c:pt>
                <c:pt idx="323">
                  <c:v>-0.951056516295153</c:v>
                </c:pt>
                <c:pt idx="324">
                  <c:v>-0.965925826289068</c:v>
                </c:pt>
                <c:pt idx="325">
                  <c:v>-0.978147600733806</c:v>
                </c:pt>
                <c:pt idx="326">
                  <c:v>-0.987688340595138</c:v>
                </c:pt>
                <c:pt idx="327">
                  <c:v>-0.994521895368273</c:v>
                </c:pt>
                <c:pt idx="328">
                  <c:v>-0.998629534754574</c:v>
                </c:pt>
                <c:pt idx="329">
                  <c:v>-1.0</c:v>
                </c:pt>
                <c:pt idx="330">
                  <c:v>-0.998629534754574</c:v>
                </c:pt>
                <c:pt idx="331">
                  <c:v>-0.994521895368273</c:v>
                </c:pt>
                <c:pt idx="332">
                  <c:v>-0.987688340595138</c:v>
                </c:pt>
                <c:pt idx="333">
                  <c:v>-0.978147600733806</c:v>
                </c:pt>
                <c:pt idx="334">
                  <c:v>-0.965925826289068</c:v>
                </c:pt>
                <c:pt idx="335">
                  <c:v>-0.951056516295154</c:v>
                </c:pt>
                <c:pt idx="336">
                  <c:v>-0.933580426497202</c:v>
                </c:pt>
                <c:pt idx="337">
                  <c:v>-0.913545457642601</c:v>
                </c:pt>
                <c:pt idx="338">
                  <c:v>-0.891006524188368</c:v>
                </c:pt>
                <c:pt idx="339">
                  <c:v>-0.86602540378444</c:v>
                </c:pt>
                <c:pt idx="340">
                  <c:v>-0.838670567945424</c:v>
                </c:pt>
                <c:pt idx="341">
                  <c:v>-0.809016994374947</c:v>
                </c:pt>
                <c:pt idx="342">
                  <c:v>-0.777145961456972</c:v>
                </c:pt>
                <c:pt idx="343">
                  <c:v>-0.743144825477395</c:v>
                </c:pt>
                <c:pt idx="344">
                  <c:v>-0.707106781186549</c:v>
                </c:pt>
                <c:pt idx="345">
                  <c:v>-0.669130606358856</c:v>
                </c:pt>
                <c:pt idx="346">
                  <c:v>-0.629320391049838</c:v>
                </c:pt>
                <c:pt idx="347">
                  <c:v>-0.587785252292474</c:v>
                </c:pt>
                <c:pt idx="348">
                  <c:v>-0.544639035015027</c:v>
                </c:pt>
                <c:pt idx="349">
                  <c:v>-0.5</c:v>
                </c:pt>
                <c:pt idx="350">
                  <c:v>-0.45399049973955</c:v>
                </c:pt>
                <c:pt idx="351">
                  <c:v>-0.4067366430758</c:v>
                </c:pt>
                <c:pt idx="352">
                  <c:v>-0.358367949545299</c:v>
                </c:pt>
                <c:pt idx="353">
                  <c:v>-0.309016994374946</c:v>
                </c:pt>
                <c:pt idx="354">
                  <c:v>-0.258819045102523</c:v>
                </c:pt>
                <c:pt idx="355">
                  <c:v>-0.207911690817761</c:v>
                </c:pt>
                <c:pt idx="356">
                  <c:v>-0.156434465040229</c:v>
                </c:pt>
                <c:pt idx="357">
                  <c:v>-0.104528463267655</c:v>
                </c:pt>
                <c:pt idx="358">
                  <c:v>-0.0523359562429449</c:v>
                </c:pt>
                <c:pt idx="359">
                  <c:v>-7.35089072945214E-16</c:v>
                </c:pt>
                <c:pt idx="360">
                  <c:v>0.0523359562429434</c:v>
                </c:pt>
                <c:pt idx="361">
                  <c:v>0.10452846326765</c:v>
                </c:pt>
                <c:pt idx="362">
                  <c:v>0.156434465040231</c:v>
                </c:pt>
                <c:pt idx="363">
                  <c:v>0.20791169081776</c:v>
                </c:pt>
                <c:pt idx="364">
                  <c:v>0.258819045102521</c:v>
                </c:pt>
                <c:pt idx="365">
                  <c:v>0.309016994374945</c:v>
                </c:pt>
                <c:pt idx="366">
                  <c:v>0.358367949545298</c:v>
                </c:pt>
                <c:pt idx="367">
                  <c:v>0.406736643075802</c:v>
                </c:pt>
                <c:pt idx="368">
                  <c:v>0.453990499739545</c:v>
                </c:pt>
                <c:pt idx="369">
                  <c:v>0.499999999999999</c:v>
                </c:pt>
                <c:pt idx="370">
                  <c:v>0.544639035015026</c:v>
                </c:pt>
                <c:pt idx="371">
                  <c:v>0.587785252292472</c:v>
                </c:pt>
                <c:pt idx="372">
                  <c:v>0.629320391049837</c:v>
                </c:pt>
                <c:pt idx="373">
                  <c:v>0.669130606358858</c:v>
                </c:pt>
                <c:pt idx="374">
                  <c:v>0.707106781186548</c:v>
                </c:pt>
                <c:pt idx="375">
                  <c:v>0.743144825477394</c:v>
                </c:pt>
                <c:pt idx="376">
                  <c:v>0.777145961456969</c:v>
                </c:pt>
                <c:pt idx="377">
                  <c:v>0.809016994374946</c:v>
                </c:pt>
                <c:pt idx="378">
                  <c:v>0.838670567945425</c:v>
                </c:pt>
                <c:pt idx="379">
                  <c:v>0.866025403784439</c:v>
                </c:pt>
                <c:pt idx="380">
                  <c:v>0.891006524188367</c:v>
                </c:pt>
                <c:pt idx="381">
                  <c:v>0.9135454576426</c:v>
                </c:pt>
                <c:pt idx="382">
                  <c:v>0.933580426497201</c:v>
                </c:pt>
                <c:pt idx="383">
                  <c:v>0.951056516295153</c:v>
                </c:pt>
                <c:pt idx="384">
                  <c:v>0.965925826289068</c:v>
                </c:pt>
                <c:pt idx="385">
                  <c:v>0.978147600733806</c:v>
                </c:pt>
                <c:pt idx="386">
                  <c:v>0.987688340595138</c:v>
                </c:pt>
                <c:pt idx="387">
                  <c:v>0.994521895368273</c:v>
                </c:pt>
                <c:pt idx="388">
                  <c:v>0.998629534754574</c:v>
                </c:pt>
                <c:pt idx="389">
                  <c:v>1.0</c:v>
                </c:pt>
                <c:pt idx="390">
                  <c:v>0.998629534754574</c:v>
                </c:pt>
                <c:pt idx="391">
                  <c:v>0.994521895368273</c:v>
                </c:pt>
                <c:pt idx="392">
                  <c:v>0.987688340595138</c:v>
                </c:pt>
                <c:pt idx="393">
                  <c:v>0.978147600733806</c:v>
                </c:pt>
                <c:pt idx="394">
                  <c:v>0.965925826289068</c:v>
                </c:pt>
                <c:pt idx="395">
                  <c:v>0.951056516295154</c:v>
                </c:pt>
                <c:pt idx="396">
                  <c:v>0.933580426497202</c:v>
                </c:pt>
                <c:pt idx="397">
                  <c:v>0.913545457642601</c:v>
                </c:pt>
                <c:pt idx="398">
                  <c:v>0.891006524188368</c:v>
                </c:pt>
                <c:pt idx="399">
                  <c:v>0.86602540378444</c:v>
                </c:pt>
                <c:pt idx="400">
                  <c:v>0.838670567945424</c:v>
                </c:pt>
                <c:pt idx="401">
                  <c:v>0.809016994374947</c:v>
                </c:pt>
                <c:pt idx="402">
                  <c:v>0.777145961456972</c:v>
                </c:pt>
                <c:pt idx="403">
                  <c:v>0.743144825477396</c:v>
                </c:pt>
                <c:pt idx="404">
                  <c:v>0.707106781186549</c:v>
                </c:pt>
                <c:pt idx="405">
                  <c:v>0.669130606358857</c:v>
                </c:pt>
                <c:pt idx="406">
                  <c:v>0.629320391049838</c:v>
                </c:pt>
                <c:pt idx="407">
                  <c:v>0.587785252292474</c:v>
                </c:pt>
                <c:pt idx="408">
                  <c:v>0.544639035015028</c:v>
                </c:pt>
                <c:pt idx="409">
                  <c:v>0.5</c:v>
                </c:pt>
                <c:pt idx="410">
                  <c:v>0.45399049973955</c:v>
                </c:pt>
                <c:pt idx="411">
                  <c:v>0.4067366430758</c:v>
                </c:pt>
                <c:pt idx="412">
                  <c:v>0.3583679495453</c:v>
                </c:pt>
                <c:pt idx="413">
                  <c:v>0.30901699437495</c:v>
                </c:pt>
                <c:pt idx="414">
                  <c:v>0.258819045102523</c:v>
                </c:pt>
                <c:pt idx="415">
                  <c:v>0.207911690817761</c:v>
                </c:pt>
                <c:pt idx="416">
                  <c:v>0.156434465040229</c:v>
                </c:pt>
                <c:pt idx="417">
                  <c:v>0.104528463267655</c:v>
                </c:pt>
                <c:pt idx="418">
                  <c:v>0.052335956242945</c:v>
                </c:pt>
                <c:pt idx="419">
                  <c:v>8.57603918436077E-16</c:v>
                </c:pt>
                <c:pt idx="420">
                  <c:v>-0.0523359562429433</c:v>
                </c:pt>
                <c:pt idx="421">
                  <c:v>-0.10452846326765</c:v>
                </c:pt>
                <c:pt idx="422">
                  <c:v>-0.156434465040231</c:v>
                </c:pt>
                <c:pt idx="423">
                  <c:v>-0.20791169081776</c:v>
                </c:pt>
                <c:pt idx="424">
                  <c:v>-0.258819045102521</c:v>
                </c:pt>
                <c:pt idx="425">
                  <c:v>-0.309016994374945</c:v>
                </c:pt>
                <c:pt idx="426">
                  <c:v>-0.358367949545298</c:v>
                </c:pt>
                <c:pt idx="427">
                  <c:v>-0.406736643075802</c:v>
                </c:pt>
                <c:pt idx="428">
                  <c:v>-0.453990499739545</c:v>
                </c:pt>
                <c:pt idx="429">
                  <c:v>-0.499999999999999</c:v>
                </c:pt>
                <c:pt idx="430">
                  <c:v>-0.544639035015026</c:v>
                </c:pt>
                <c:pt idx="431">
                  <c:v>-0.587785252292472</c:v>
                </c:pt>
                <c:pt idx="432">
                  <c:v>-0.629320391049834</c:v>
                </c:pt>
                <c:pt idx="433">
                  <c:v>-0.669130606358858</c:v>
                </c:pt>
                <c:pt idx="434">
                  <c:v>-0.707106781186548</c:v>
                </c:pt>
                <c:pt idx="435">
                  <c:v>-0.743144825477394</c:v>
                </c:pt>
                <c:pt idx="436">
                  <c:v>-0.777145961456969</c:v>
                </c:pt>
                <c:pt idx="437">
                  <c:v>-0.809016994374946</c:v>
                </c:pt>
                <c:pt idx="438">
                  <c:v>-0.838670567945425</c:v>
                </c:pt>
                <c:pt idx="439">
                  <c:v>-0.866025403784439</c:v>
                </c:pt>
                <c:pt idx="440">
                  <c:v>-0.891006524188367</c:v>
                </c:pt>
                <c:pt idx="441">
                  <c:v>-0.9135454576426</c:v>
                </c:pt>
                <c:pt idx="442">
                  <c:v>-0.933580426497201</c:v>
                </c:pt>
                <c:pt idx="443">
                  <c:v>-0.951056516295153</c:v>
                </c:pt>
                <c:pt idx="444">
                  <c:v>-0.965925826289068</c:v>
                </c:pt>
                <c:pt idx="445">
                  <c:v>-0.978147600733806</c:v>
                </c:pt>
                <c:pt idx="446">
                  <c:v>-0.987688340595138</c:v>
                </c:pt>
                <c:pt idx="447">
                  <c:v>-0.994521895368273</c:v>
                </c:pt>
                <c:pt idx="448">
                  <c:v>-0.998629534754574</c:v>
                </c:pt>
                <c:pt idx="449">
                  <c:v>-1.0</c:v>
                </c:pt>
                <c:pt idx="450">
                  <c:v>-0.998629534754574</c:v>
                </c:pt>
                <c:pt idx="451">
                  <c:v>-0.994521895368273</c:v>
                </c:pt>
                <c:pt idx="452">
                  <c:v>-0.987688340595138</c:v>
                </c:pt>
                <c:pt idx="453">
                  <c:v>-0.978147600733806</c:v>
                </c:pt>
                <c:pt idx="454">
                  <c:v>-0.965925826289069</c:v>
                </c:pt>
                <c:pt idx="455">
                  <c:v>-0.951056516295154</c:v>
                </c:pt>
                <c:pt idx="456">
                  <c:v>-0.933580426497202</c:v>
                </c:pt>
                <c:pt idx="457">
                  <c:v>-0.913545457642601</c:v>
                </c:pt>
                <c:pt idx="458">
                  <c:v>-0.891006524188368</c:v>
                </c:pt>
                <c:pt idx="459">
                  <c:v>-0.86602540378444</c:v>
                </c:pt>
                <c:pt idx="460">
                  <c:v>-0.838670567945424</c:v>
                </c:pt>
                <c:pt idx="461">
                  <c:v>-0.809016994374947</c:v>
                </c:pt>
                <c:pt idx="462">
                  <c:v>-0.777145961456972</c:v>
                </c:pt>
                <c:pt idx="463">
                  <c:v>-0.743144825477396</c:v>
                </c:pt>
                <c:pt idx="464">
                  <c:v>-0.707106781186549</c:v>
                </c:pt>
                <c:pt idx="465">
                  <c:v>-0.669130606358857</c:v>
                </c:pt>
                <c:pt idx="466">
                  <c:v>-0.629320391049838</c:v>
                </c:pt>
                <c:pt idx="467">
                  <c:v>-0.587785252292474</c:v>
                </c:pt>
                <c:pt idx="468">
                  <c:v>-0.544639035015028</c:v>
                </c:pt>
                <c:pt idx="469">
                  <c:v>-0.5</c:v>
                </c:pt>
                <c:pt idx="470">
                  <c:v>-0.45399049973955</c:v>
                </c:pt>
                <c:pt idx="471">
                  <c:v>-0.4067366430758</c:v>
                </c:pt>
                <c:pt idx="472">
                  <c:v>-0.3583679495453</c:v>
                </c:pt>
                <c:pt idx="473">
                  <c:v>-0.30901699437495</c:v>
                </c:pt>
                <c:pt idx="474">
                  <c:v>-0.258819045102523</c:v>
                </c:pt>
                <c:pt idx="475">
                  <c:v>-0.207911690817761</c:v>
                </c:pt>
                <c:pt idx="476">
                  <c:v>-0.156434465040229</c:v>
                </c:pt>
                <c:pt idx="477">
                  <c:v>-0.104528463267655</c:v>
                </c:pt>
                <c:pt idx="478">
                  <c:v>-0.0523359562429451</c:v>
                </c:pt>
                <c:pt idx="479">
                  <c:v>-9.80118763926943E-16</c:v>
                </c:pt>
                <c:pt idx="480">
                  <c:v>0.0523359562429431</c:v>
                </c:pt>
                <c:pt idx="481">
                  <c:v>0.10452846326765</c:v>
                </c:pt>
                <c:pt idx="482">
                  <c:v>0.156434465040231</c:v>
                </c:pt>
                <c:pt idx="483">
                  <c:v>0.20791169081776</c:v>
                </c:pt>
                <c:pt idx="484">
                  <c:v>0.258819045102521</c:v>
                </c:pt>
                <c:pt idx="485">
                  <c:v>0.309016994374945</c:v>
                </c:pt>
                <c:pt idx="486">
                  <c:v>0.358367949545298</c:v>
                </c:pt>
                <c:pt idx="487">
                  <c:v>0.406736643075801</c:v>
                </c:pt>
                <c:pt idx="488">
                  <c:v>0.453990499739545</c:v>
                </c:pt>
                <c:pt idx="489">
                  <c:v>0.499999999999999</c:v>
                </c:pt>
                <c:pt idx="490">
                  <c:v>0.544639035015026</c:v>
                </c:pt>
                <c:pt idx="491">
                  <c:v>0.587785252292472</c:v>
                </c:pt>
                <c:pt idx="492">
                  <c:v>0.629320391049837</c:v>
                </c:pt>
                <c:pt idx="493">
                  <c:v>0.669130606358858</c:v>
                </c:pt>
                <c:pt idx="494">
                  <c:v>0.707106781186547</c:v>
                </c:pt>
                <c:pt idx="495">
                  <c:v>0.743144825477394</c:v>
                </c:pt>
                <c:pt idx="496">
                  <c:v>0.777145961456969</c:v>
                </c:pt>
                <c:pt idx="497">
                  <c:v>0.809016994374946</c:v>
                </c:pt>
                <c:pt idx="498">
                  <c:v>0.838670567945425</c:v>
                </c:pt>
                <c:pt idx="499">
                  <c:v>0.866025403784439</c:v>
                </c:pt>
                <c:pt idx="500">
                  <c:v>0.891006524188367</c:v>
                </c:pt>
                <c:pt idx="501">
                  <c:v>0.9135454576426</c:v>
                </c:pt>
                <c:pt idx="502">
                  <c:v>0.933580426497201</c:v>
                </c:pt>
                <c:pt idx="503">
                  <c:v>0.951056516295153</c:v>
                </c:pt>
                <c:pt idx="504">
                  <c:v>0.965925826289068</c:v>
                </c:pt>
                <c:pt idx="505">
                  <c:v>0.978147600733806</c:v>
                </c:pt>
                <c:pt idx="506">
                  <c:v>0.987688340595138</c:v>
                </c:pt>
                <c:pt idx="507">
                  <c:v>0.994521895368273</c:v>
                </c:pt>
                <c:pt idx="508">
                  <c:v>0.998629534754574</c:v>
                </c:pt>
                <c:pt idx="509">
                  <c:v>1.0</c:v>
                </c:pt>
                <c:pt idx="510">
                  <c:v>0.998629534754574</c:v>
                </c:pt>
                <c:pt idx="511">
                  <c:v>0.994521895368274</c:v>
                </c:pt>
                <c:pt idx="512">
                  <c:v>0.987688340595138</c:v>
                </c:pt>
                <c:pt idx="513">
                  <c:v>0.978147600733806</c:v>
                </c:pt>
                <c:pt idx="514">
                  <c:v>0.965925826289069</c:v>
                </c:pt>
                <c:pt idx="515">
                  <c:v>0.951056516295154</c:v>
                </c:pt>
                <c:pt idx="516">
                  <c:v>0.933580426497202</c:v>
                </c:pt>
                <c:pt idx="517">
                  <c:v>0.913545457642601</c:v>
                </c:pt>
                <c:pt idx="518">
                  <c:v>0.891006524188368</c:v>
                </c:pt>
                <c:pt idx="519">
                  <c:v>0.86602540378444</c:v>
                </c:pt>
                <c:pt idx="520">
                  <c:v>0.838670567945424</c:v>
                </c:pt>
                <c:pt idx="521">
                  <c:v>0.809016994374947</c:v>
                </c:pt>
                <c:pt idx="522">
                  <c:v>0.777145961456972</c:v>
                </c:pt>
                <c:pt idx="523">
                  <c:v>0.743144825477396</c:v>
                </c:pt>
                <c:pt idx="524">
                  <c:v>0.707106781186549</c:v>
                </c:pt>
                <c:pt idx="525">
                  <c:v>0.669130606358859</c:v>
                </c:pt>
                <c:pt idx="526">
                  <c:v>0.629320391049841</c:v>
                </c:pt>
                <c:pt idx="527">
                  <c:v>0.587785252292477</c:v>
                </c:pt>
                <c:pt idx="528">
                  <c:v>0.544639035015025</c:v>
                </c:pt>
                <c:pt idx="529">
                  <c:v>0.5</c:v>
                </c:pt>
                <c:pt idx="530">
                  <c:v>0.453990499739547</c:v>
                </c:pt>
                <c:pt idx="531">
                  <c:v>0.4067366430758</c:v>
                </c:pt>
                <c:pt idx="532">
                  <c:v>0.3583679495453</c:v>
                </c:pt>
                <c:pt idx="533">
                  <c:v>0.30901699437495</c:v>
                </c:pt>
                <c:pt idx="534">
                  <c:v>0.258819045102523</c:v>
                </c:pt>
                <c:pt idx="535">
                  <c:v>0.207911690817762</c:v>
                </c:pt>
                <c:pt idx="536">
                  <c:v>0.156434465040233</c:v>
                </c:pt>
                <c:pt idx="537">
                  <c:v>0.104528463267655</c:v>
                </c:pt>
                <c:pt idx="538">
                  <c:v>0.0523359562429488</c:v>
                </c:pt>
                <c:pt idx="539">
                  <c:v>-2.45008006938274E-15</c:v>
                </c:pt>
                <c:pt idx="540">
                  <c:v>-0.052335956242943</c:v>
                </c:pt>
                <c:pt idx="541">
                  <c:v>-0.104528463267653</c:v>
                </c:pt>
                <c:pt idx="542">
                  <c:v>-0.156434465040231</c:v>
                </c:pt>
                <c:pt idx="543">
                  <c:v>-0.207911690817759</c:v>
                </c:pt>
                <c:pt idx="544">
                  <c:v>-0.258819045102521</c:v>
                </c:pt>
                <c:pt idx="545">
                  <c:v>-0.309016994374945</c:v>
                </c:pt>
                <c:pt idx="546">
                  <c:v>-0.358367949545298</c:v>
                </c:pt>
                <c:pt idx="547">
                  <c:v>-0.406736643075798</c:v>
                </c:pt>
                <c:pt idx="548">
                  <c:v>-0.453990499739545</c:v>
                </c:pt>
                <c:pt idx="549">
                  <c:v>-0.499999999999995</c:v>
                </c:pt>
                <c:pt idx="550">
                  <c:v>-0.544639035015029</c:v>
                </c:pt>
                <c:pt idx="551">
                  <c:v>-0.587785252292475</c:v>
                </c:pt>
                <c:pt idx="552">
                  <c:v>-0.629320391049837</c:v>
                </c:pt>
                <c:pt idx="553">
                  <c:v>-0.669130606358858</c:v>
                </c:pt>
                <c:pt idx="554">
                  <c:v>-0.707106781186547</c:v>
                </c:pt>
                <c:pt idx="555">
                  <c:v>-0.743144825477394</c:v>
                </c:pt>
                <c:pt idx="556">
                  <c:v>-0.777145961456969</c:v>
                </c:pt>
                <c:pt idx="557">
                  <c:v>-0.809016994374946</c:v>
                </c:pt>
                <c:pt idx="558">
                  <c:v>-0.838670567945423</c:v>
                </c:pt>
                <c:pt idx="559">
                  <c:v>-0.866025403784437</c:v>
                </c:pt>
                <c:pt idx="560">
                  <c:v>-0.891006524188365</c:v>
                </c:pt>
                <c:pt idx="561">
                  <c:v>-0.913545457642602</c:v>
                </c:pt>
                <c:pt idx="562">
                  <c:v>-0.933580426497202</c:v>
                </c:pt>
                <c:pt idx="563">
                  <c:v>-0.951056516295153</c:v>
                </c:pt>
                <c:pt idx="564">
                  <c:v>-0.965925826289068</c:v>
                </c:pt>
                <c:pt idx="565">
                  <c:v>-0.978147600733805</c:v>
                </c:pt>
                <c:pt idx="566">
                  <c:v>-0.987688340595138</c:v>
                </c:pt>
                <c:pt idx="567">
                  <c:v>-0.994521895368273</c:v>
                </c:pt>
                <c:pt idx="568">
                  <c:v>-0.998629534754574</c:v>
                </c:pt>
                <c:pt idx="569">
                  <c:v>-1.0</c:v>
                </c:pt>
                <c:pt idx="570">
                  <c:v>-0.998629534754574</c:v>
                </c:pt>
                <c:pt idx="571">
                  <c:v>-0.994521895368273</c:v>
                </c:pt>
                <c:pt idx="572">
                  <c:v>-0.987688340595137</c:v>
                </c:pt>
                <c:pt idx="573">
                  <c:v>-0.978147600733805</c:v>
                </c:pt>
                <c:pt idx="574">
                  <c:v>-0.965925826289069</c:v>
                </c:pt>
                <c:pt idx="575">
                  <c:v>-0.951056516295154</c:v>
                </c:pt>
                <c:pt idx="576">
                  <c:v>-0.933580426497202</c:v>
                </c:pt>
                <c:pt idx="577">
                  <c:v>-0.913545457642601</c:v>
                </c:pt>
                <c:pt idx="578">
                  <c:v>-0.891006524188369</c:v>
                </c:pt>
                <c:pt idx="579">
                  <c:v>-0.86602540378444</c:v>
                </c:pt>
                <c:pt idx="580">
                  <c:v>-0.838670567945426</c:v>
                </c:pt>
                <c:pt idx="581">
                  <c:v>-0.809016994374949</c:v>
                </c:pt>
                <c:pt idx="582">
                  <c:v>-0.77714596145697</c:v>
                </c:pt>
                <c:pt idx="583">
                  <c:v>-0.743144825477393</c:v>
                </c:pt>
                <c:pt idx="584">
                  <c:v>-0.707106781186546</c:v>
                </c:pt>
                <c:pt idx="585">
                  <c:v>-0.669130606358857</c:v>
                </c:pt>
                <c:pt idx="586">
                  <c:v>-0.629320391049839</c:v>
                </c:pt>
                <c:pt idx="587">
                  <c:v>-0.587785252292474</c:v>
                </c:pt>
                <c:pt idx="588">
                  <c:v>-0.544639035015028</c:v>
                </c:pt>
                <c:pt idx="589">
                  <c:v>-0.500000000000001</c:v>
                </c:pt>
                <c:pt idx="590">
                  <c:v>-0.45399049973955</c:v>
                </c:pt>
                <c:pt idx="591">
                  <c:v>-0.406736643075803</c:v>
                </c:pt>
                <c:pt idx="592">
                  <c:v>-0.358367949545303</c:v>
                </c:pt>
                <c:pt idx="593">
                  <c:v>-0.309016994374947</c:v>
                </c:pt>
                <c:pt idx="594">
                  <c:v>-0.25881904510252</c:v>
                </c:pt>
                <c:pt idx="595">
                  <c:v>-0.207911690817758</c:v>
                </c:pt>
                <c:pt idx="596">
                  <c:v>-0.156434465040229</c:v>
                </c:pt>
                <c:pt idx="597">
                  <c:v>-0.104528463267655</c:v>
                </c:pt>
                <c:pt idx="598">
                  <c:v>-0.0523359562429453</c:v>
                </c:pt>
                <c:pt idx="599">
                  <c:v>-1.22514845490862E-15</c:v>
                </c:pt>
                <c:pt idx="600">
                  <c:v>0.0523359562429429</c:v>
                </c:pt>
                <c:pt idx="601">
                  <c:v>0.104528463267649</c:v>
                </c:pt>
                <c:pt idx="602">
                  <c:v>0.156434465040227</c:v>
                </c:pt>
                <c:pt idx="603">
                  <c:v>0.207911690817756</c:v>
                </c:pt>
                <c:pt idx="604">
                  <c:v>0.258819045102521</c:v>
                </c:pt>
                <c:pt idx="605">
                  <c:v>0.309016994374948</c:v>
                </c:pt>
                <c:pt idx="606">
                  <c:v>0.358367949545301</c:v>
                </c:pt>
                <c:pt idx="607">
                  <c:v>0.406736643075801</c:v>
                </c:pt>
                <c:pt idx="608">
                  <c:v>0.453990499739545</c:v>
                </c:pt>
                <c:pt idx="609">
                  <c:v>0.499999999999998</c:v>
                </c:pt>
                <c:pt idx="610">
                  <c:v>0.544639035015026</c:v>
                </c:pt>
                <c:pt idx="611">
                  <c:v>0.587785252292469</c:v>
                </c:pt>
                <c:pt idx="612">
                  <c:v>0.629320391049834</c:v>
                </c:pt>
                <c:pt idx="613">
                  <c:v>0.669130606358855</c:v>
                </c:pt>
                <c:pt idx="614">
                  <c:v>0.707106781186545</c:v>
                </c:pt>
                <c:pt idx="615">
                  <c:v>0.743144825477397</c:v>
                </c:pt>
                <c:pt idx="616">
                  <c:v>0.777145961456973</c:v>
                </c:pt>
                <c:pt idx="617">
                  <c:v>0.809016994374946</c:v>
                </c:pt>
                <c:pt idx="618">
                  <c:v>0.838670567945422</c:v>
                </c:pt>
                <c:pt idx="619">
                  <c:v>0.866025403784437</c:v>
                </c:pt>
                <c:pt idx="620">
                  <c:v>0.891006524188367</c:v>
                </c:pt>
                <c:pt idx="621">
                  <c:v>0.9135454576426</c:v>
                </c:pt>
                <c:pt idx="622">
                  <c:v>0.933580426497201</c:v>
                </c:pt>
                <c:pt idx="623">
                  <c:v>0.951056516295153</c:v>
                </c:pt>
                <c:pt idx="624">
                  <c:v>0.965925826289068</c:v>
                </c:pt>
                <c:pt idx="625">
                  <c:v>0.978147600733805</c:v>
                </c:pt>
                <c:pt idx="626">
                  <c:v>0.987688340595138</c:v>
                </c:pt>
                <c:pt idx="627">
                  <c:v>0.994521895368273</c:v>
                </c:pt>
                <c:pt idx="628">
                  <c:v>0.998629534754574</c:v>
                </c:pt>
                <c:pt idx="629">
                  <c:v>1.0</c:v>
                </c:pt>
                <c:pt idx="630">
                  <c:v>0.998629534754574</c:v>
                </c:pt>
                <c:pt idx="631">
                  <c:v>0.994521895368273</c:v>
                </c:pt>
                <c:pt idx="632">
                  <c:v>0.987688340595138</c:v>
                </c:pt>
                <c:pt idx="633">
                  <c:v>0.978147600733807</c:v>
                </c:pt>
                <c:pt idx="634">
                  <c:v>0.965925826289071</c:v>
                </c:pt>
                <c:pt idx="635">
                  <c:v>0.951056516295155</c:v>
                </c:pt>
                <c:pt idx="636">
                  <c:v>0.933580426497203</c:v>
                </c:pt>
                <c:pt idx="637">
                  <c:v>0.9135454576426</c:v>
                </c:pt>
                <c:pt idx="638">
                  <c:v>0.891006524188366</c:v>
                </c:pt>
                <c:pt idx="639">
                  <c:v>0.866025403784437</c:v>
                </c:pt>
                <c:pt idx="640">
                  <c:v>0.838670567945426</c:v>
                </c:pt>
                <c:pt idx="641">
                  <c:v>0.809016994374949</c:v>
                </c:pt>
                <c:pt idx="642">
                  <c:v>0.777145961456973</c:v>
                </c:pt>
                <c:pt idx="643">
                  <c:v>0.743144825477396</c:v>
                </c:pt>
                <c:pt idx="644">
                  <c:v>0.707106781186549</c:v>
                </c:pt>
                <c:pt idx="645">
                  <c:v>0.66913060635886</c:v>
                </c:pt>
                <c:pt idx="646">
                  <c:v>0.629320391049839</c:v>
                </c:pt>
                <c:pt idx="647">
                  <c:v>0.587785252292474</c:v>
                </c:pt>
                <c:pt idx="648">
                  <c:v>0.544639035015028</c:v>
                </c:pt>
                <c:pt idx="649">
                  <c:v>0.500000000000001</c:v>
                </c:pt>
                <c:pt idx="650">
                  <c:v>0.453990499739547</c:v>
                </c:pt>
                <c:pt idx="651">
                  <c:v>0.4067366430758</c:v>
                </c:pt>
                <c:pt idx="652">
                  <c:v>0.3583679495453</c:v>
                </c:pt>
                <c:pt idx="653">
                  <c:v>0.309016994374947</c:v>
                </c:pt>
                <c:pt idx="654">
                  <c:v>0.25881904510252</c:v>
                </c:pt>
                <c:pt idx="655">
                  <c:v>0.207911690817765</c:v>
                </c:pt>
                <c:pt idx="656">
                  <c:v>0.156434465040237</c:v>
                </c:pt>
                <c:pt idx="657">
                  <c:v>0.104528463267659</c:v>
                </c:pt>
                <c:pt idx="658">
                  <c:v>0.052335956242949</c:v>
                </c:pt>
                <c:pt idx="659">
                  <c:v>-2.20505037840102E-15</c:v>
                </c:pt>
                <c:pt idx="660">
                  <c:v>-0.0523359562429463</c:v>
                </c:pt>
                <c:pt idx="661">
                  <c:v>-0.104528463267656</c:v>
                </c:pt>
                <c:pt idx="662">
                  <c:v>-0.156434465040227</c:v>
                </c:pt>
                <c:pt idx="663">
                  <c:v>-0.207911690817756</c:v>
                </c:pt>
                <c:pt idx="664">
                  <c:v>-0.258819045102517</c:v>
                </c:pt>
                <c:pt idx="665">
                  <c:v>-0.309016994374944</c:v>
                </c:pt>
                <c:pt idx="666">
                  <c:v>-0.358367949545298</c:v>
                </c:pt>
                <c:pt idx="667">
                  <c:v>-0.406736643075798</c:v>
                </c:pt>
                <c:pt idx="668">
                  <c:v>-0.453990499739545</c:v>
                </c:pt>
                <c:pt idx="669">
                  <c:v>-0.500000000000004</c:v>
                </c:pt>
                <c:pt idx="670">
                  <c:v>-0.544639035015026</c:v>
                </c:pt>
                <c:pt idx="671">
                  <c:v>-0.587785252292472</c:v>
                </c:pt>
                <c:pt idx="672">
                  <c:v>-0.629320391049837</c:v>
                </c:pt>
                <c:pt idx="673">
                  <c:v>-0.669130606358858</c:v>
                </c:pt>
                <c:pt idx="674">
                  <c:v>-0.707106781186547</c:v>
                </c:pt>
                <c:pt idx="675">
                  <c:v>-0.743144825477394</c:v>
                </c:pt>
                <c:pt idx="676">
                  <c:v>-0.777145961456971</c:v>
                </c:pt>
                <c:pt idx="677">
                  <c:v>-0.809016994374948</c:v>
                </c:pt>
                <c:pt idx="678">
                  <c:v>-0.83867056794542</c:v>
                </c:pt>
                <c:pt idx="679">
                  <c:v>-0.866025403784436</c:v>
                </c:pt>
                <c:pt idx="680">
                  <c:v>-0.891006524188368</c:v>
                </c:pt>
                <c:pt idx="681">
                  <c:v>-0.913545457642602</c:v>
                </c:pt>
                <c:pt idx="682">
                  <c:v>-0.933580426497202</c:v>
                </c:pt>
                <c:pt idx="683">
                  <c:v>-0.951056516295154</c:v>
                </c:pt>
                <c:pt idx="684">
                  <c:v>-0.965925826289069</c:v>
                </c:pt>
                <c:pt idx="685">
                  <c:v>-0.978147600733805</c:v>
                </c:pt>
                <c:pt idx="686">
                  <c:v>-0.987688340595137</c:v>
                </c:pt>
                <c:pt idx="687">
                  <c:v>-0.994521895368273</c:v>
                </c:pt>
                <c:pt idx="688">
                  <c:v>-0.998629534754574</c:v>
                </c:pt>
                <c:pt idx="689">
                  <c:v>-1.0</c:v>
                </c:pt>
                <c:pt idx="690">
                  <c:v>-0.998629534754574</c:v>
                </c:pt>
                <c:pt idx="691">
                  <c:v>-0.994521895368273</c:v>
                </c:pt>
                <c:pt idx="692">
                  <c:v>-0.987688340595138</c:v>
                </c:pt>
                <c:pt idx="693">
                  <c:v>-0.978147600733806</c:v>
                </c:pt>
                <c:pt idx="694">
                  <c:v>-0.965925826289069</c:v>
                </c:pt>
                <c:pt idx="695">
                  <c:v>-0.951056516295154</c:v>
                </c:pt>
                <c:pt idx="696">
                  <c:v>-0.933580426497202</c:v>
                </c:pt>
                <c:pt idx="697">
                  <c:v>-0.913545457642601</c:v>
                </c:pt>
                <c:pt idx="698">
                  <c:v>-0.891006524188368</c:v>
                </c:pt>
                <c:pt idx="699">
                  <c:v>-0.866025403784439</c:v>
                </c:pt>
                <c:pt idx="700">
                  <c:v>-0.838670567945428</c:v>
                </c:pt>
                <c:pt idx="701">
                  <c:v>-0.809016994374951</c:v>
                </c:pt>
                <c:pt idx="702">
                  <c:v>-0.77714596145697</c:v>
                </c:pt>
                <c:pt idx="703">
                  <c:v>-0.743144825477394</c:v>
                </c:pt>
                <c:pt idx="704">
                  <c:v>-0.707106781186547</c:v>
                </c:pt>
                <c:pt idx="705">
                  <c:v>-0.669130606358857</c:v>
                </c:pt>
                <c:pt idx="706">
                  <c:v>-0.629320391049836</c:v>
                </c:pt>
                <c:pt idx="707">
                  <c:v>-0.587785252292471</c:v>
                </c:pt>
                <c:pt idx="708">
                  <c:v>-0.544639035015031</c:v>
                </c:pt>
                <c:pt idx="709">
                  <c:v>-0.500000000000004</c:v>
                </c:pt>
                <c:pt idx="710">
                  <c:v>-0.45399049973955</c:v>
                </c:pt>
                <c:pt idx="711">
                  <c:v>-0.406736643075804</c:v>
                </c:pt>
                <c:pt idx="712">
                  <c:v>-0.358367949545303</c:v>
                </c:pt>
                <c:pt idx="713">
                  <c:v>-0.309016994374944</c:v>
                </c:pt>
                <c:pt idx="714">
                  <c:v>-0.258819045102517</c:v>
                </c:pt>
                <c:pt idx="715">
                  <c:v>-0.207911690817762</c:v>
                </c:pt>
                <c:pt idx="716">
                  <c:v>-0.156434465040233</c:v>
                </c:pt>
                <c:pt idx="717">
                  <c:v>-0.104528463267656</c:v>
                </c:pt>
                <c:pt idx="718">
                  <c:v>-0.0523359562429456</c:v>
                </c:pt>
                <c:pt idx="719">
                  <c:v>-1.47017814589034E-15</c:v>
                </c:pt>
                <c:pt idx="720">
                  <c:v>0.0523359562429426</c:v>
                </c:pt>
                <c:pt idx="721">
                  <c:v>0.104528463267653</c:v>
                </c:pt>
                <c:pt idx="722">
                  <c:v>0.15643446504023</c:v>
                </c:pt>
                <c:pt idx="723">
                  <c:v>0.207911690817752</c:v>
                </c:pt>
                <c:pt idx="724">
                  <c:v>0.258819045102521</c:v>
                </c:pt>
                <c:pt idx="725">
                  <c:v>0.309016994374948</c:v>
                </c:pt>
                <c:pt idx="726">
                  <c:v>0.358367949545301</c:v>
                </c:pt>
                <c:pt idx="727">
                  <c:v>0.406736643075801</c:v>
                </c:pt>
                <c:pt idx="728">
                  <c:v>0.453990499739548</c:v>
                </c:pt>
                <c:pt idx="729">
                  <c:v>0.500000000000001</c:v>
                </c:pt>
                <c:pt idx="730">
                  <c:v>0.544639035015023</c:v>
                </c:pt>
                <c:pt idx="731">
                  <c:v>0.587785252292469</c:v>
                </c:pt>
                <c:pt idx="732">
                  <c:v>0.629320391049834</c:v>
                </c:pt>
                <c:pt idx="733">
                  <c:v>0.669130606358855</c:v>
                </c:pt>
                <c:pt idx="734">
                  <c:v>0.707106781186545</c:v>
                </c:pt>
                <c:pt idx="735">
                  <c:v>0.743144825477396</c:v>
                </c:pt>
                <c:pt idx="736">
                  <c:v>0.777145961456973</c:v>
                </c:pt>
                <c:pt idx="737">
                  <c:v>0.809016994374945</c:v>
                </c:pt>
                <c:pt idx="738">
                  <c:v>0.838670567945422</c:v>
                </c:pt>
                <c:pt idx="739">
                  <c:v>0.866025403784437</c:v>
                </c:pt>
                <c:pt idx="740">
                  <c:v>0.891006524188367</c:v>
                </c:pt>
                <c:pt idx="741">
                  <c:v>0.9135454576426</c:v>
                </c:pt>
                <c:pt idx="742">
                  <c:v>0.933580426497201</c:v>
                </c:pt>
                <c:pt idx="743">
                  <c:v>0.951056516295153</c:v>
                </c:pt>
                <c:pt idx="744">
                  <c:v>0.965925826289068</c:v>
                </c:pt>
                <c:pt idx="745">
                  <c:v>0.978147600733805</c:v>
                </c:pt>
                <c:pt idx="746">
                  <c:v>0.987688340595138</c:v>
                </c:pt>
                <c:pt idx="747">
                  <c:v>0.994521895368273</c:v>
                </c:pt>
                <c:pt idx="748">
                  <c:v>0.998629534754574</c:v>
                </c:pt>
                <c:pt idx="749">
                  <c:v>1.0</c:v>
                </c:pt>
                <c:pt idx="750">
                  <c:v>0.998629534754574</c:v>
                </c:pt>
                <c:pt idx="751">
                  <c:v>0.994521895368273</c:v>
                </c:pt>
                <c:pt idx="752">
                  <c:v>0.987688340595138</c:v>
                </c:pt>
                <c:pt idx="753">
                  <c:v>0.978147600733807</c:v>
                </c:pt>
                <c:pt idx="754">
                  <c:v>0.965925826289071</c:v>
                </c:pt>
                <c:pt idx="755">
                  <c:v>0.951056516295155</c:v>
                </c:pt>
                <c:pt idx="756">
                  <c:v>0.933580426497203</c:v>
                </c:pt>
                <c:pt idx="757">
                  <c:v>0.9135454576426</c:v>
                </c:pt>
                <c:pt idx="758">
                  <c:v>0.891006524188366</c:v>
                </c:pt>
                <c:pt idx="759">
                  <c:v>0.866025403784437</c:v>
                </c:pt>
                <c:pt idx="760">
                  <c:v>0.838670567945426</c:v>
                </c:pt>
                <c:pt idx="761">
                  <c:v>0.809016994374949</c:v>
                </c:pt>
                <c:pt idx="762">
                  <c:v>0.777145961456973</c:v>
                </c:pt>
                <c:pt idx="763">
                  <c:v>0.743144825477396</c:v>
                </c:pt>
                <c:pt idx="764">
                  <c:v>0.707106781186549</c:v>
                </c:pt>
                <c:pt idx="765">
                  <c:v>0.66913060635886</c:v>
                </c:pt>
                <c:pt idx="766">
                  <c:v>0.629320391049839</c:v>
                </c:pt>
                <c:pt idx="767">
                  <c:v>0.587785252292474</c:v>
                </c:pt>
                <c:pt idx="768">
                  <c:v>0.544639035015028</c:v>
                </c:pt>
                <c:pt idx="769">
                  <c:v>0.500000000000001</c:v>
                </c:pt>
                <c:pt idx="770">
                  <c:v>0.453990499739547</c:v>
                </c:pt>
                <c:pt idx="771">
                  <c:v>0.406736643075801</c:v>
                </c:pt>
                <c:pt idx="772">
                  <c:v>0.3583679495453</c:v>
                </c:pt>
                <c:pt idx="773">
                  <c:v>0.309016994374947</c:v>
                </c:pt>
                <c:pt idx="774">
                  <c:v>0.25881904510252</c:v>
                </c:pt>
                <c:pt idx="775">
                  <c:v>0.207911690817766</c:v>
                </c:pt>
                <c:pt idx="776">
                  <c:v>0.156434465040237</c:v>
                </c:pt>
                <c:pt idx="777">
                  <c:v>0.104528463267659</c:v>
                </c:pt>
                <c:pt idx="778">
                  <c:v>0.0523359562429422</c:v>
                </c:pt>
                <c:pt idx="779">
                  <c:v>-1.96002068741929E-15</c:v>
                </c:pt>
                <c:pt idx="780">
                  <c:v>-0.0523359562429461</c:v>
                </c:pt>
                <c:pt idx="781">
                  <c:v>-0.104528463267656</c:v>
                </c:pt>
                <c:pt idx="782">
                  <c:v>-0.156434465040227</c:v>
                </c:pt>
                <c:pt idx="783">
                  <c:v>-0.207911690817755</c:v>
                </c:pt>
                <c:pt idx="784">
                  <c:v>-0.258819045102517</c:v>
                </c:pt>
                <c:pt idx="785">
                  <c:v>-0.309016994374944</c:v>
                </c:pt>
                <c:pt idx="786">
                  <c:v>-0.358367949545297</c:v>
                </c:pt>
                <c:pt idx="787">
                  <c:v>-0.406736643075798</c:v>
                </c:pt>
                <c:pt idx="788">
                  <c:v>-0.453990499739545</c:v>
                </c:pt>
                <c:pt idx="789">
                  <c:v>-0.499999999999998</c:v>
                </c:pt>
                <c:pt idx="790">
                  <c:v>-0.544639035015026</c:v>
                </c:pt>
                <c:pt idx="791">
                  <c:v>-0.587785252292472</c:v>
                </c:pt>
                <c:pt idx="792">
                  <c:v>-0.629320391049836</c:v>
                </c:pt>
                <c:pt idx="793">
                  <c:v>-0.669130606358857</c:v>
                </c:pt>
                <c:pt idx="794">
                  <c:v>-0.707106781186547</c:v>
                </c:pt>
                <c:pt idx="795">
                  <c:v>-0.743144825477394</c:v>
                </c:pt>
                <c:pt idx="796">
                  <c:v>-0.777145961456971</c:v>
                </c:pt>
                <c:pt idx="797">
                  <c:v>-0.809016994374948</c:v>
                </c:pt>
                <c:pt idx="798">
                  <c:v>-0.83867056794542</c:v>
                </c:pt>
                <c:pt idx="799">
                  <c:v>-0.866025403784435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94326840"/>
        <c:axId val="-994323704"/>
      </c:scatterChart>
      <c:valAx>
        <c:axId val="-994326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94323704"/>
        <c:crosses val="autoZero"/>
        <c:crossBetween val="midCat"/>
      </c:valAx>
      <c:valAx>
        <c:axId val="-994323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994326840"/>
        <c:crosses val="autoZero"/>
        <c:crossBetween val="midCat"/>
      </c:valAx>
      <c:spPr>
        <a:noFill/>
        <a:ln w="11386">
          <a:noFill/>
        </a:ln>
      </c:spPr>
    </c:plotArea>
    <c:plotVisOnly val="1"/>
    <c:dispBlanksAs val="gap"/>
    <c:showDLblsOverMax val="0"/>
  </c:chart>
  <c:spPr>
    <a:noFill/>
    <a:ln w="1423">
      <a:noFill/>
      <a:prstDash val="solid"/>
    </a:ln>
  </c:spPr>
  <c:txPr>
    <a:bodyPr/>
    <a:lstStyle/>
    <a:p>
      <a:pPr>
        <a:defRPr sz="35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468455371303842"/>
          <c:y val="0.0"/>
          <c:w val="0.999531544628696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Sheet1!$F$1:$F$800</c:f>
              <c:numCache>
                <c:formatCode>General</c:formatCode>
                <c:ptCount val="800"/>
                <c:pt idx="0">
                  <c:v>0.115126475772257</c:v>
                </c:pt>
                <c:pt idx="1">
                  <c:v>0.229861696831958</c:v>
                </c:pt>
                <c:pt idx="2">
                  <c:v>0.343815779625955</c:v>
                </c:pt>
                <c:pt idx="3">
                  <c:v>0.456601577982614</c:v>
                </c:pt>
                <c:pt idx="4">
                  <c:v>0.567836039477468</c:v>
                </c:pt>
                <c:pt idx="5">
                  <c:v>0.677141547059625</c:v>
                </c:pt>
                <c:pt idx="6">
                  <c:v>0.784147241110373</c:v>
                </c:pt>
                <c:pt idx="7">
                  <c:v>0.888490317177515</c:v>
                </c:pt>
                <c:pt idx="8">
                  <c:v>0.989817294718543</c:v>
                </c:pt>
                <c:pt idx="9">
                  <c:v>1.087785252292472</c:v>
                </c:pt>
                <c:pt idx="10">
                  <c:v>1.182063024763718</c:v>
                </c:pt>
                <c:pt idx="11">
                  <c:v>1.272332358221162</c:v>
                </c:pt>
                <c:pt idx="12">
                  <c:v>1.35828901847125</c:v>
                </c:pt>
                <c:pt idx="13">
                  <c:v>1.439643849134647</c:v>
                </c:pt>
                <c:pt idx="14">
                  <c:v>1.516123775561495</c:v>
                </c:pt>
                <c:pt idx="15">
                  <c:v>1.587472750979409</c:v>
                </c:pt>
                <c:pt idx="16">
                  <c:v>1.653452641500834</c:v>
                </c:pt>
                <c:pt idx="17">
                  <c:v>1.713844046840967</c:v>
                </c:pt>
                <c:pt idx="18">
                  <c:v>1.768447053833676</c:v>
                </c:pt>
                <c:pt idx="19">
                  <c:v>1.817081920079592</c:v>
                </c:pt>
                <c:pt idx="20">
                  <c:v>1.859589685316999</c:v>
                </c:pt>
                <c:pt idx="21">
                  <c:v>1.89583270837129</c:v>
                </c:pt>
                <c:pt idx="22">
                  <c:v>1.92569512781168</c:v>
                </c:pt>
                <c:pt idx="23">
                  <c:v>1.949083244723425</c:v>
                </c:pt>
                <c:pt idx="24">
                  <c:v>1.965925826289068</c:v>
                </c:pt>
                <c:pt idx="25">
                  <c:v>1.976174329162077</c:v>
                </c:pt>
                <c:pt idx="26">
                  <c:v>1.979803041909616</c:v>
                </c:pt>
                <c:pt idx="27">
                  <c:v>1.976809146096962</c:v>
                </c:pt>
                <c:pt idx="28">
                  <c:v>1.967212695883205</c:v>
                </c:pt>
                <c:pt idx="29">
                  <c:v>1.951056516295154</c:v>
                </c:pt>
                <c:pt idx="30">
                  <c:v>1.928406020642825</c:v>
                </c:pt>
                <c:pt idx="31">
                  <c:v>1.899348947834293</c:v>
                </c:pt>
                <c:pt idx="32">
                  <c:v>1.863995020639001</c:v>
                </c:pt>
                <c:pt idx="33">
                  <c:v>1.82247552623582</c:v>
                </c:pt>
                <c:pt idx="34">
                  <c:v>1.774942820664016</c:v>
                </c:pt>
                <c:pt idx="35">
                  <c:v>1.721569759070942</c:v>
                </c:pt>
                <c:pt idx="36">
                  <c:v>1.662549053918613</c:v>
                </c:pt>
                <c:pt idx="37">
                  <c:v>1.598092563571291</c:v>
                </c:pt>
                <c:pt idx="38">
                  <c:v>1.528430513937058</c:v>
                </c:pt>
                <c:pt idx="39">
                  <c:v>1.453810656076911</c:v>
                </c:pt>
                <c:pt idx="40">
                  <c:v>1.374497362924421</c:v>
                </c:pt>
                <c:pt idx="41">
                  <c:v>1.290770668476663</c:v>
                </c:pt>
                <c:pt idx="42">
                  <c:v>1.202925253022043</c:v>
                </c:pt>
                <c:pt idx="43">
                  <c:v>1.111269378162071</c:v>
                </c:pt>
                <c:pt idx="44">
                  <c:v>1.016123775561495</c:v>
                </c:pt>
                <c:pt idx="45">
                  <c:v>0.917820493523713</c:v>
                </c:pt>
                <c:pt idx="46">
                  <c:v>0.816701705635562</c:v>
                </c:pt>
                <c:pt idx="47">
                  <c:v>0.713118485856778</c:v>
                </c:pt>
                <c:pt idx="48">
                  <c:v>0.607429554544341</c:v>
                </c:pt>
                <c:pt idx="49">
                  <c:v>0.5</c:v>
                </c:pt>
                <c:pt idx="50">
                  <c:v>0.391199980210233</c:v>
                </c:pt>
                <c:pt idx="51">
                  <c:v>0.281403409511496</c:v>
                </c:pt>
                <c:pt idx="52">
                  <c:v>0.170986634959575</c:v>
                </c:pt>
                <c:pt idx="53">
                  <c:v>0.0603271072100929</c:v>
                </c:pt>
                <c:pt idx="54">
                  <c:v>-0.0501979492724267</c:v>
                </c:pt>
                <c:pt idx="55">
                  <c:v>-0.160212861866918</c:v>
                </c:pt>
                <c:pt idx="56">
                  <c:v>-0.269344826524841</c:v>
                </c:pt>
                <c:pt idx="57">
                  <c:v>-0.377225210834062</c:v>
                </c:pt>
                <c:pt idx="58">
                  <c:v>-0.483490838736053</c:v>
                </c:pt>
                <c:pt idx="59">
                  <c:v>-0.587785252292473</c:v>
                </c:pt>
                <c:pt idx="60">
                  <c:v>-0.689759945991633</c:v>
                </c:pt>
                <c:pt idx="61">
                  <c:v>-0.789075569196342</c:v>
                </c:pt>
                <c:pt idx="62">
                  <c:v>-0.885403092461642</c:v>
                </c:pt>
                <c:pt idx="63">
                  <c:v>-0.978424933593548</c:v>
                </c:pt>
                <c:pt idx="64">
                  <c:v>-1.067836039477468</c:v>
                </c:pt>
                <c:pt idx="65">
                  <c:v>-1.153344919876962</c:v>
                </c:pt>
                <c:pt idx="66">
                  <c:v>-1.234674629589164</c:v>
                </c:pt>
                <c:pt idx="67">
                  <c:v>-1.311563695541819</c:v>
                </c:pt>
                <c:pt idx="68">
                  <c:v>-1.383766985627798</c:v>
                </c:pt>
                <c:pt idx="69">
                  <c:v>-1.451056516295153</c:v>
                </c:pt>
                <c:pt idx="70">
                  <c:v>-1.513222196143658</c:v>
                </c:pt>
                <c:pt idx="71">
                  <c:v>-1.570072503021162</c:v>
                </c:pt>
                <c:pt idx="72">
                  <c:v>-1.621435092364315</c:v>
                </c:pt>
                <c:pt idx="73">
                  <c:v>-1.66715733478713</c:v>
                </c:pt>
                <c:pt idx="74">
                  <c:v>-1.707106781186547</c:v>
                </c:pt>
                <c:pt idx="75">
                  <c:v>-1.741171553905666</c:v>
                </c:pt>
                <c:pt idx="76">
                  <c:v>-1.76926066277145</c:v>
                </c:pt>
                <c:pt idx="77">
                  <c:v>-1.791304245103636</c:v>
                </c:pt>
                <c:pt idx="78">
                  <c:v>-1.807253729074055</c:v>
                </c:pt>
                <c:pt idx="79">
                  <c:v>-1.817081920079592</c:v>
                </c:pt>
                <c:pt idx="80">
                  <c:v>-1.82078301007662</c:v>
                </c:pt>
                <c:pt idx="81">
                  <c:v>-1.81837251010862</c:v>
                </c:pt>
                <c:pt idx="82">
                  <c:v>-1.809887106541066</c:v>
                </c:pt>
                <c:pt idx="83">
                  <c:v>-1.795384441797168</c:v>
                </c:pt>
                <c:pt idx="84">
                  <c:v>-1.774942820664016</c:v>
                </c:pt>
                <c:pt idx="85">
                  <c:v>-1.748660843509595</c:v>
                </c:pt>
                <c:pt idx="86">
                  <c:v>-1.716656968016551</c:v>
                </c:pt>
                <c:pt idx="87">
                  <c:v>-1.679069001296962</c:v>
                </c:pt>
                <c:pt idx="88">
                  <c:v>-1.636053524503264</c:v>
                </c:pt>
                <c:pt idx="89">
                  <c:v>-1.587785252292472</c:v>
                </c:pt>
                <c:pt idx="90">
                  <c:v>-1.534456329733572</c:v>
                </c:pt>
                <c:pt idx="91">
                  <c:v>-1.47627556946999</c:v>
                </c:pt>
                <c:pt idx="92">
                  <c:v>-1.413467632160211</c:v>
                </c:pt>
                <c:pt idx="93">
                  <c:v>-1.346272153418483</c:v>
                </c:pt>
                <c:pt idx="94">
                  <c:v>-1.274942820664016</c:v>
                </c:pt>
                <c:pt idx="95">
                  <c:v>-1.19974640346001</c:v>
                </c:pt>
                <c:pt idx="96">
                  <c:v>-1.120961741082927</c:v>
                </c:pt>
                <c:pt idx="97">
                  <c:v>-1.038878691206906</c:v>
                </c:pt>
                <c:pt idx="98">
                  <c:v>-0.953797043717681</c:v>
                </c:pt>
                <c:pt idx="99">
                  <c:v>-0.866025403784439</c:v>
                </c:pt>
                <c:pt idx="100">
                  <c:v>-0.775880048416111</c:v>
                </c:pt>
                <c:pt idx="101">
                  <c:v>-0.683683760810643</c:v>
                </c:pt>
                <c:pt idx="102">
                  <c:v>-0.589764646871247</c:v>
                </c:pt>
                <c:pt idx="103">
                  <c:v>-0.49445493831254</c:v>
                </c:pt>
                <c:pt idx="104">
                  <c:v>-0.3980897868116</c:v>
                </c:pt>
                <c:pt idx="105">
                  <c:v>-0.30100605367418</c:v>
                </c:pt>
                <c:pt idx="106">
                  <c:v>-0.203541099484765</c:v>
                </c:pt>
                <c:pt idx="107">
                  <c:v>-0.106031578190758</c:v>
                </c:pt>
                <c:pt idx="108">
                  <c:v>-0.00881224003603099</c:v>
                </c:pt>
                <c:pt idx="109">
                  <c:v>0.0877852522924732</c:v>
                </c:pt>
                <c:pt idx="110">
                  <c:v>0.183433490009143</c:v>
                </c:pt>
                <c:pt idx="111">
                  <c:v>0.277810462852888</c:v>
                </c:pt>
                <c:pt idx="112">
                  <c:v>0.37060067787611</c:v>
                </c:pt>
                <c:pt idx="113">
                  <c:v>0.461496248400841</c:v>
                </c:pt>
                <c:pt idx="114">
                  <c:v>0.550197949272426</c:v>
                </c:pt>
                <c:pt idx="115">
                  <c:v>0.636416234684255</c:v>
                </c:pt>
                <c:pt idx="116">
                  <c:v>0.719872215003632</c:v>
                </c:pt>
                <c:pt idx="117">
                  <c:v>0.800298589198366</c:v>
                </c:pt>
                <c:pt idx="118">
                  <c:v>0.877440529645307</c:v>
                </c:pt>
                <c:pt idx="119">
                  <c:v>0.951056516295153</c:v>
                </c:pt>
                <c:pt idx="120">
                  <c:v>1.020919117371575</c:v>
                </c:pt>
                <c:pt idx="121">
                  <c:v>1.086815713996342</c:v>
                </c:pt>
                <c:pt idx="122">
                  <c:v>1.148549166354708</c:v>
                </c:pt>
                <c:pt idx="123">
                  <c:v>1.205938419246031</c:v>
                </c:pt>
                <c:pt idx="124">
                  <c:v>1.258819045102521</c:v>
                </c:pt>
                <c:pt idx="125">
                  <c:v>1.30704372280322</c:v>
                </c:pt>
                <c:pt idx="126">
                  <c:v>1.350482650859777</c:v>
                </c:pt>
                <c:pt idx="127">
                  <c:v>1.389023893804487</c:v>
                </c:pt>
                <c:pt idx="128">
                  <c:v>1.422573660868178</c:v>
                </c:pt>
                <c:pt idx="129">
                  <c:v>1.451056516295153</c:v>
                </c:pt>
                <c:pt idx="130">
                  <c:v>1.47441552090328</c:v>
                </c:pt>
                <c:pt idx="131">
                  <c:v>1.492612304758491</c:v>
                </c:pt>
                <c:pt idx="132">
                  <c:v>1.505627071093701</c:v>
                </c:pt>
                <c:pt idx="133">
                  <c:v>1.513458531860874</c:v>
                </c:pt>
                <c:pt idx="134">
                  <c:v>1.516123775561496</c:v>
                </c:pt>
                <c:pt idx="135">
                  <c:v>1.513658068253183</c:v>
                </c:pt>
                <c:pt idx="136">
                  <c:v>1.506114588878382</c:v>
                </c:pt>
                <c:pt idx="137">
                  <c:v>1.493564100303635</c:v>
                </c:pt>
                <c:pt idx="138">
                  <c:v>1.476094557694113</c:v>
                </c:pt>
                <c:pt idx="139">
                  <c:v>1.453810656076911</c:v>
                </c:pt>
                <c:pt idx="140">
                  <c:v>1.426833319167365</c:v>
                </c:pt>
                <c:pt idx="141">
                  <c:v>1.395299131744315</c:v>
                </c:pt>
                <c:pt idx="142">
                  <c:v>1.359359718062274</c:v>
                </c:pt>
                <c:pt idx="143">
                  <c:v>1.319181068979832</c:v>
                </c:pt>
                <c:pt idx="144">
                  <c:v>1.274942820664016</c:v>
                </c:pt>
                <c:pt idx="145">
                  <c:v>1.226837487898661</c:v>
                </c:pt>
                <c:pt idx="146">
                  <c:v>1.175069655180861</c:v>
                </c:pt>
                <c:pt idx="147">
                  <c:v>1.119855128932578</c:v>
                </c:pt>
                <c:pt idx="148">
                  <c:v>1.061420054283887</c:v>
                </c:pt>
                <c:pt idx="149">
                  <c:v>1.0</c:v>
                </c:pt>
                <c:pt idx="150">
                  <c:v>0.935839015225261</c:v>
                </c:pt>
                <c:pt idx="151">
                  <c:v>0.86918866180397</c:v>
                </c:pt>
                <c:pt idx="152">
                  <c:v>0.800307026009413</c:v>
                </c:pt>
                <c:pt idx="153">
                  <c:v>0.729457713568951</c:v>
                </c:pt>
                <c:pt idx="154">
                  <c:v>0.656908831914121</c:v>
                </c:pt>
                <c:pt idx="155">
                  <c:v>0.582931963610476</c:v>
                </c:pt>
                <c:pt idx="156">
                  <c:v>0.50780113493213</c:v>
                </c:pt>
                <c:pt idx="157">
                  <c:v>0.431791783540885</c:v>
                </c:pt>
                <c:pt idx="158">
                  <c:v>0.355179729209372</c:v>
                </c:pt>
                <c:pt idx="159">
                  <c:v>0.278240151491965</c:v>
                </c:pt>
                <c:pt idx="160">
                  <c:v>0.201246578196735</c:v>
                </c:pt>
                <c:pt idx="161">
                  <c:v>0.12446988844626</c:v>
                </c:pt>
                <c:pt idx="162">
                  <c:v>0.0481773340355603</c:v>
                </c:pt>
                <c:pt idx="163">
                  <c:v>-0.0273684172983928</c:v>
                </c:pt>
                <c:pt idx="164">
                  <c:v>-0.101910213188399</c:v>
                </c:pt>
                <c:pt idx="165">
                  <c:v>-0.175197319143157</c:v>
                </c:pt>
                <c:pt idx="166">
                  <c:v>-0.246986288994026</c:v>
                </c:pt>
                <c:pt idx="167">
                  <c:v>-0.317041800173546</c:v>
                </c:pt>
                <c:pt idx="168">
                  <c:v>-0.385137450873224</c:v>
                </c:pt>
                <c:pt idx="169">
                  <c:v>-0.451056516295152</c:v>
                </c:pt>
                <c:pt idx="170">
                  <c:v>-0.514592661389085</c:v>
                </c:pt>
                <c:pt idx="171">
                  <c:v>-0.575550607652887</c:v>
                </c:pt>
                <c:pt idx="172">
                  <c:v>-0.633746751769178</c:v>
                </c:pt>
                <c:pt idx="173">
                  <c:v>-0.689009734053324</c:v>
                </c:pt>
                <c:pt idx="174">
                  <c:v>-0.741180954897479</c:v>
                </c:pt>
                <c:pt idx="175">
                  <c:v>-0.790115037610512</c:v>
                </c:pt>
                <c:pt idx="176">
                  <c:v>-0.835680236274247</c:v>
                </c:pt>
                <c:pt idx="177">
                  <c:v>-0.877758787461034</c:v>
                </c:pt>
                <c:pt idx="178">
                  <c:v>-0.916247204885687</c:v>
                </c:pt>
                <c:pt idx="179">
                  <c:v>-0.951056516295153</c:v>
                </c:pt>
                <c:pt idx="180">
                  <c:v>-0.982112442131194</c:v>
                </c:pt>
                <c:pt idx="181">
                  <c:v>-1.009355515733674</c:v>
                </c:pt>
                <c:pt idx="182">
                  <c:v>-1.032741145084094</c:v>
                </c:pt>
                <c:pt idx="183">
                  <c:v>-1.052239616319776</c:v>
                </c:pt>
                <c:pt idx="184">
                  <c:v>-1.067836039477468</c:v>
                </c:pt>
                <c:pt idx="185">
                  <c:v>-1.079530237150737</c:v>
                </c:pt>
                <c:pt idx="186">
                  <c:v>-1.087336576966712</c:v>
                </c:pt>
                <c:pt idx="187">
                  <c:v>-1.091283749004489</c:v>
                </c:pt>
                <c:pt idx="188">
                  <c:v>-1.091414489488235</c:v>
                </c:pt>
                <c:pt idx="189">
                  <c:v>-1.087785252292473</c:v>
                </c:pt>
                <c:pt idx="190">
                  <c:v>-1.080465829994024</c:v>
                </c:pt>
                <c:pt idx="191">
                  <c:v>-1.06953892639419</c:v>
                </c:pt>
                <c:pt idx="192">
                  <c:v>-1.055099682614909</c:v>
                </c:pt>
                <c:pt idx="193">
                  <c:v>-1.037255159043535</c:v>
                </c:pt>
                <c:pt idx="194">
                  <c:v>-1.016123775561496</c:v>
                </c:pt>
                <c:pt idx="195">
                  <c:v>-0.991834712642249</c:v>
                </c:pt>
                <c:pt idx="196">
                  <c:v>-0.964527276042696</c:v>
                </c:pt>
                <c:pt idx="197">
                  <c:v>-0.934350227939251</c:v>
                </c:pt>
                <c:pt idx="198">
                  <c:v>-0.901461087474737</c:v>
                </c:pt>
                <c:pt idx="199">
                  <c:v>-0.866025403784438</c:v>
                </c:pt>
                <c:pt idx="200">
                  <c:v>-0.828216004659056</c:v>
                </c:pt>
                <c:pt idx="201">
                  <c:v>-0.788212224078297</c:v>
                </c:pt>
                <c:pt idx="202">
                  <c:v>-0.746199111911477</c:v>
                </c:pt>
                <c:pt idx="203">
                  <c:v>-0.702366629130299</c:v>
                </c:pt>
                <c:pt idx="204">
                  <c:v>-0.656908831914121</c:v>
                </c:pt>
                <c:pt idx="205">
                  <c:v>-0.610023048049128</c:v>
                </c:pt>
                <c:pt idx="206">
                  <c:v>-0.561909049030066</c:v>
                </c:pt>
                <c:pt idx="207">
                  <c:v>-0.512768221266558</c:v>
                </c:pt>
                <c:pt idx="208">
                  <c:v>-0.462802739775577</c:v>
                </c:pt>
                <c:pt idx="209">
                  <c:v>-0.412214747707527</c:v>
                </c:pt>
                <c:pt idx="210">
                  <c:v>-0.361205545005885</c:v>
                </c:pt>
                <c:pt idx="211">
                  <c:v>-0.309974789439584</c:v>
                </c:pt>
                <c:pt idx="212">
                  <c:v>-0.258719713173726</c:v>
                </c:pt>
                <c:pt idx="213">
                  <c:v>-0.207634357958016</c:v>
                </c:pt>
                <c:pt idx="214">
                  <c:v>-0.156908831914121</c:v>
                </c:pt>
                <c:pt idx="215">
                  <c:v>-0.106728590793139</c:v>
                </c:pt>
                <c:pt idx="216">
                  <c:v>-0.0572737464533388</c:v>
                </c:pt>
                <c:pt idx="217">
                  <c:v>-0.00871840517658206</c:v>
                </c:pt>
                <c:pt idx="218">
                  <c:v>0.0387699616998829</c:v>
                </c:pt>
                <c:pt idx="219">
                  <c:v>0.0850311125107151</c:v>
                </c:pt>
                <c:pt idx="220">
                  <c:v>0.129912593183207</c:v>
                </c:pt>
                <c:pt idx="221">
                  <c:v>0.173270256353741</c:v>
                </c:pt>
                <c:pt idx="222">
                  <c:v>0.214968739857507</c:v>
                </c:pt>
                <c:pt idx="223">
                  <c:v>0.254881902950876</c:v>
                </c:pt>
                <c:pt idx="224">
                  <c:v>0.292893218813453</c:v>
                </c:pt>
                <c:pt idx="225">
                  <c:v>0.328896122069413</c:v>
                </c:pt>
                <c:pt idx="226">
                  <c:v>0.36279431026464</c:v>
                </c:pt>
                <c:pt idx="227">
                  <c:v>0.394501998436215</c:v>
                </c:pt>
                <c:pt idx="228">
                  <c:v>0.423944126113604</c:v>
                </c:pt>
                <c:pt idx="229">
                  <c:v>0.451056516295152</c:v>
                </c:pt>
                <c:pt idx="230">
                  <c:v>0.475785986148705</c:v>
                </c:pt>
                <c:pt idx="231">
                  <c:v>0.498090409390218</c:v>
                </c:pt>
                <c:pt idx="232">
                  <c:v>0.517938730498564</c:v>
                </c:pt>
                <c:pt idx="233">
                  <c:v>0.535310931127067</c:v>
                </c:pt>
                <c:pt idx="234">
                  <c:v>0.550197949272427</c:v>
                </c:pt>
                <c:pt idx="235">
                  <c:v>0.562601551958031</c:v>
                </c:pt>
                <c:pt idx="236">
                  <c:v>0.57253416238118</c:v>
                </c:pt>
                <c:pt idx="237">
                  <c:v>0.580018642661035</c:v>
                </c:pt>
                <c:pt idx="238">
                  <c:v>0.585088033505747</c:v>
                </c:pt>
                <c:pt idx="239">
                  <c:v>0.587785252292475</c:v>
                </c:pt>
                <c:pt idx="240">
                  <c:v>0.588162751221937</c:v>
                </c:pt>
                <c:pt idx="241">
                  <c:v>0.586282137369368</c:v>
                </c:pt>
                <c:pt idx="242">
                  <c:v>0.582213756605302</c:v>
                </c:pt>
                <c:pt idx="243">
                  <c:v>0.576036243502438</c:v>
                </c:pt>
                <c:pt idx="244">
                  <c:v>0.567836039477468</c:v>
                </c:pt>
                <c:pt idx="245">
                  <c:v>0.557706881539803</c:v>
                </c:pt>
                <c:pt idx="246">
                  <c:v>0.545749264131026</c:v>
                </c:pt>
                <c:pt idx="247">
                  <c:v>0.532069876640106</c:v>
                </c:pt>
                <c:pt idx="248">
                  <c:v>0.516781019268861</c:v>
                </c:pt>
                <c:pt idx="249">
                  <c:v>0.500000000000003</c:v>
                </c:pt>
                <c:pt idx="250">
                  <c:v>0.481848515485712</c:v>
                </c:pt>
                <c:pt idx="251">
                  <c:v>0.462452018728168</c:v>
                </c:pt>
                <c:pt idx="252">
                  <c:v>0.441939076464113</c:v>
                </c:pt>
                <c:pt idx="253">
                  <c:v>0.420440719194002</c:v>
                </c:pt>
                <c:pt idx="254">
                  <c:v>0.398089786811599</c:v>
                </c:pt>
                <c:pt idx="255">
                  <c:v>0.375020272792715</c:v>
                </c:pt>
                <c:pt idx="256">
                  <c:v>0.351366669891897</c:v>
                </c:pt>
                <c:pt idx="257">
                  <c:v>0.327263320273232</c:v>
                </c:pt>
                <c:pt idx="258">
                  <c:v>0.302843772966427</c:v>
                </c:pt>
                <c:pt idx="259">
                  <c:v>0.278240151491965</c:v>
                </c:pt>
                <c:pt idx="260">
                  <c:v>0.253582534439679</c:v>
                </c:pt>
                <c:pt idx="261">
                  <c:v>0.228998351713913</c:v>
                </c:pt>
                <c:pt idx="262">
                  <c:v>0.204611799075789</c:v>
                </c:pt>
                <c:pt idx="263">
                  <c:v>0.180543273519363</c:v>
                </c:pt>
                <c:pt idx="264">
                  <c:v>0.15690883191412</c:v>
                </c:pt>
                <c:pt idx="265">
                  <c:v>0.13381967523179</c:v>
                </c:pt>
                <c:pt idx="266">
                  <c:v>0.111381660551274</c:v>
                </c:pt>
                <c:pt idx="267">
                  <c:v>0.0896948429022537</c:v>
                </c:pt>
                <c:pt idx="268">
                  <c:v>0.0688530488663225</c:v>
                </c:pt>
                <c:pt idx="269">
                  <c:v>0.0489434837048466</c:v>
                </c:pt>
                <c:pt idx="270">
                  <c:v>0.030046373625943</c:v>
                </c:pt>
                <c:pt idx="271">
                  <c:v>0.0122346446395842</c:v>
                </c:pt>
                <c:pt idx="272">
                  <c:v>-0.0044263607193401</c:v>
                </c:pt>
                <c:pt idx="273">
                  <c:v>-0.0198791276944658</c:v>
                </c:pt>
                <c:pt idx="274">
                  <c:v>-0.034074173710931</c:v>
                </c:pt>
                <c:pt idx="275">
                  <c:v>-0.0469702121331184</c:v>
                </c:pt>
                <c:pt idx="276">
                  <c:v>-0.0585342748172759</c:v>
                </c:pt>
                <c:pt idx="277">
                  <c:v>-0.0687417930860878</c:v>
                </c:pt>
                <c:pt idx="278">
                  <c:v>-0.0775766369402626</c:v>
                </c:pt>
                <c:pt idx="279">
                  <c:v>-0.0850311125107145</c:v>
                </c:pt>
                <c:pt idx="280">
                  <c:v>-0.0911059179428283</c:v>
                </c:pt>
                <c:pt idx="281">
                  <c:v>-0.0958100580910723</c:v>
                </c:pt>
                <c:pt idx="282">
                  <c:v>-0.0991607185868917</c:v>
                </c:pt>
                <c:pt idx="283">
                  <c:v>-0.101183100024619</c:v>
                </c:pt>
                <c:pt idx="284">
                  <c:v>-0.101910213188398</c:v>
                </c:pt>
                <c:pt idx="285">
                  <c:v>-0.101382636416931</c:v>
                </c:pt>
                <c:pt idx="286">
                  <c:v>-0.0996482363715746</c:v>
                </c:pt>
                <c:pt idx="287">
                  <c:v>-0.096761853636215</c:v>
                </c:pt>
                <c:pt idx="288">
                  <c:v>-0.0927849547336626</c:v>
                </c:pt>
                <c:pt idx="289">
                  <c:v>-0.0877852522924721</c:v>
                </c:pt>
                <c:pt idx="290">
                  <c:v>-0.0818362952394494</c:v>
                </c:pt>
                <c:pt idx="291">
                  <c:v>-0.0750170310259169</c:v>
                </c:pt>
                <c:pt idx="292">
                  <c:v>-0.0674113420197748</c:v>
                </c:pt>
                <c:pt idx="293">
                  <c:v>-0.0591075583097286</c:v>
                </c:pt>
                <c:pt idx="294">
                  <c:v>-0.0501979492724253</c:v>
                </c:pt>
                <c:pt idx="295">
                  <c:v>-0.040778196347093</c:v>
                </c:pt>
                <c:pt idx="296">
                  <c:v>-0.0309468495454937</c:v>
                </c:pt>
                <c:pt idx="297">
                  <c:v>-0.0208047702966514</c:v>
                </c:pt>
                <c:pt idx="298">
                  <c:v>-0.010454563286369</c:v>
                </c:pt>
                <c:pt idx="299">
                  <c:v>-1.22514845490862E-16</c:v>
                </c:pt>
                <c:pt idx="300">
                  <c:v>0.0104545632863706</c:v>
                </c:pt>
                <c:pt idx="301">
                  <c:v>0.0208047702966511</c:v>
                </c:pt>
                <c:pt idx="302">
                  <c:v>0.0309468495454917</c:v>
                </c:pt>
                <c:pt idx="303">
                  <c:v>0.0407781963470928</c:v>
                </c:pt>
                <c:pt idx="304">
                  <c:v>0.0501979492724285</c:v>
                </c:pt>
                <c:pt idx="305">
                  <c:v>0.0591075583097335</c:v>
                </c:pt>
                <c:pt idx="306">
                  <c:v>0.0674113420197746</c:v>
                </c:pt>
                <c:pt idx="307">
                  <c:v>0.0750170310259134</c:v>
                </c:pt>
                <c:pt idx="308">
                  <c:v>0.0818362952394509</c:v>
                </c:pt>
                <c:pt idx="309">
                  <c:v>0.0877852522924735</c:v>
                </c:pt>
                <c:pt idx="310">
                  <c:v>0.0927849547336625</c:v>
                </c:pt>
                <c:pt idx="311">
                  <c:v>0.096761853636215</c:v>
                </c:pt>
                <c:pt idx="312">
                  <c:v>0.099648236371573</c:v>
                </c:pt>
                <c:pt idx="313">
                  <c:v>0.10138263641693</c:v>
                </c:pt>
                <c:pt idx="314">
                  <c:v>0.1019102131884</c:v>
                </c:pt>
                <c:pt idx="315">
                  <c:v>0.101183100024621</c:v>
                </c:pt>
                <c:pt idx="316">
                  <c:v>0.0991607185868945</c:v>
                </c:pt>
                <c:pt idx="317">
                  <c:v>0.0958100580910734</c:v>
                </c:pt>
                <c:pt idx="318">
                  <c:v>0.0911059179428264</c:v>
                </c:pt>
                <c:pt idx="319">
                  <c:v>0.0850311125107138</c:v>
                </c:pt>
                <c:pt idx="320">
                  <c:v>0.0775766369402637</c:v>
                </c:pt>
                <c:pt idx="321">
                  <c:v>0.068741793086088</c:v>
                </c:pt>
                <c:pt idx="322">
                  <c:v>0.0585342748172761</c:v>
                </c:pt>
                <c:pt idx="323">
                  <c:v>0.046970212133118</c:v>
                </c:pt>
                <c:pt idx="324">
                  <c:v>0.0340741737109318</c:v>
                </c:pt>
                <c:pt idx="325">
                  <c:v>0.0198791276944662</c:v>
                </c:pt>
                <c:pt idx="326">
                  <c:v>0.00442636071933999</c:v>
                </c:pt>
                <c:pt idx="327">
                  <c:v>-0.0122346446395837</c:v>
                </c:pt>
                <c:pt idx="328">
                  <c:v>-0.0300463736259425</c:v>
                </c:pt>
                <c:pt idx="329">
                  <c:v>-0.048943483704845</c:v>
                </c:pt>
                <c:pt idx="330">
                  <c:v>-0.068853048866322</c:v>
                </c:pt>
                <c:pt idx="331">
                  <c:v>-0.0896948429022549</c:v>
                </c:pt>
                <c:pt idx="332">
                  <c:v>-0.111381660551274</c:v>
                </c:pt>
                <c:pt idx="333">
                  <c:v>-0.133819675231791</c:v>
                </c:pt>
                <c:pt idx="334">
                  <c:v>-0.156908831914119</c:v>
                </c:pt>
                <c:pt idx="335">
                  <c:v>-0.180543273519365</c:v>
                </c:pt>
                <c:pt idx="336">
                  <c:v>-0.204611799075788</c:v>
                </c:pt>
                <c:pt idx="337">
                  <c:v>-0.228998351713912</c:v>
                </c:pt>
                <c:pt idx="338">
                  <c:v>-0.253582534439675</c:v>
                </c:pt>
                <c:pt idx="339">
                  <c:v>-0.278240151491966</c:v>
                </c:pt>
                <c:pt idx="340">
                  <c:v>-0.302843772966423</c:v>
                </c:pt>
                <c:pt idx="341">
                  <c:v>-0.32726332027323</c:v>
                </c:pt>
                <c:pt idx="342">
                  <c:v>-0.351366669891901</c:v>
                </c:pt>
                <c:pt idx="343">
                  <c:v>-0.375020272792715</c:v>
                </c:pt>
                <c:pt idx="344">
                  <c:v>-0.398089786811602</c:v>
                </c:pt>
                <c:pt idx="345">
                  <c:v>-0.420440719193999</c:v>
                </c:pt>
                <c:pt idx="346">
                  <c:v>-0.441939076464114</c:v>
                </c:pt>
                <c:pt idx="347">
                  <c:v>-0.462452018728166</c:v>
                </c:pt>
                <c:pt idx="348">
                  <c:v>-0.481848515485714</c:v>
                </c:pt>
                <c:pt idx="349">
                  <c:v>-0.499999999999996</c:v>
                </c:pt>
                <c:pt idx="350">
                  <c:v>-0.516781019268862</c:v>
                </c:pt>
                <c:pt idx="351">
                  <c:v>-0.532069876640102</c:v>
                </c:pt>
                <c:pt idx="352">
                  <c:v>-0.545749264131022</c:v>
                </c:pt>
                <c:pt idx="353">
                  <c:v>-0.557706881539802</c:v>
                </c:pt>
                <c:pt idx="354">
                  <c:v>-0.567836039477468</c:v>
                </c:pt>
                <c:pt idx="355">
                  <c:v>-0.57603624350244</c:v>
                </c:pt>
                <c:pt idx="356">
                  <c:v>-0.582213756605298</c:v>
                </c:pt>
                <c:pt idx="357">
                  <c:v>-0.58628213736937</c:v>
                </c:pt>
                <c:pt idx="358">
                  <c:v>-0.588162751221937</c:v>
                </c:pt>
                <c:pt idx="359">
                  <c:v>-0.587785252292473</c:v>
                </c:pt>
                <c:pt idx="360">
                  <c:v>-0.585088033505745</c:v>
                </c:pt>
                <c:pt idx="361">
                  <c:v>-0.580018642661038</c:v>
                </c:pt>
                <c:pt idx="362">
                  <c:v>-0.572534162381182</c:v>
                </c:pt>
                <c:pt idx="363">
                  <c:v>-0.562601551958028</c:v>
                </c:pt>
                <c:pt idx="364">
                  <c:v>-0.550197949272426</c:v>
                </c:pt>
                <c:pt idx="365">
                  <c:v>-0.535310931127068</c:v>
                </c:pt>
                <c:pt idx="366">
                  <c:v>-0.517938730498565</c:v>
                </c:pt>
                <c:pt idx="367">
                  <c:v>-0.498090409390216</c:v>
                </c:pt>
                <c:pt idx="368">
                  <c:v>-0.475785986148706</c:v>
                </c:pt>
                <c:pt idx="369">
                  <c:v>-0.451056516295154</c:v>
                </c:pt>
                <c:pt idx="370">
                  <c:v>-0.423944126113605</c:v>
                </c:pt>
                <c:pt idx="371">
                  <c:v>-0.394501998436216</c:v>
                </c:pt>
                <c:pt idx="372">
                  <c:v>-0.36279431026464</c:v>
                </c:pt>
                <c:pt idx="373">
                  <c:v>-0.328896122069413</c:v>
                </c:pt>
                <c:pt idx="374">
                  <c:v>-0.292893218813452</c:v>
                </c:pt>
                <c:pt idx="375">
                  <c:v>-0.254881902950877</c:v>
                </c:pt>
                <c:pt idx="376">
                  <c:v>-0.214968739857509</c:v>
                </c:pt>
                <c:pt idx="377">
                  <c:v>-0.173270256353743</c:v>
                </c:pt>
                <c:pt idx="378">
                  <c:v>-0.129912593183207</c:v>
                </c:pt>
                <c:pt idx="379">
                  <c:v>-0.0850311125107144</c:v>
                </c:pt>
                <c:pt idx="380">
                  <c:v>-0.0387699616998848</c:v>
                </c:pt>
                <c:pt idx="381">
                  <c:v>0.00871840517658007</c:v>
                </c:pt>
                <c:pt idx="382">
                  <c:v>0.0572737464533368</c:v>
                </c:pt>
                <c:pt idx="383">
                  <c:v>0.106728590793137</c:v>
                </c:pt>
                <c:pt idx="384">
                  <c:v>0.156908831914121</c:v>
                </c:pt>
                <c:pt idx="385">
                  <c:v>0.207634357958014</c:v>
                </c:pt>
                <c:pt idx="386">
                  <c:v>0.258719713173726</c:v>
                </c:pt>
                <c:pt idx="387">
                  <c:v>0.309974789439584</c:v>
                </c:pt>
                <c:pt idx="388">
                  <c:v>0.361205545005883</c:v>
                </c:pt>
                <c:pt idx="389">
                  <c:v>0.412214747707526</c:v>
                </c:pt>
                <c:pt idx="390">
                  <c:v>0.462802739775576</c:v>
                </c:pt>
                <c:pt idx="391">
                  <c:v>0.512768221266557</c:v>
                </c:pt>
                <c:pt idx="392">
                  <c:v>0.561909049030064</c:v>
                </c:pt>
                <c:pt idx="393">
                  <c:v>0.610023048049126</c:v>
                </c:pt>
                <c:pt idx="394">
                  <c:v>0.656908831914118</c:v>
                </c:pt>
                <c:pt idx="395">
                  <c:v>0.702366629130299</c:v>
                </c:pt>
                <c:pt idx="396">
                  <c:v>0.746199111911477</c:v>
                </c:pt>
                <c:pt idx="397">
                  <c:v>0.788212224078296</c:v>
                </c:pt>
                <c:pt idx="398">
                  <c:v>0.828216004659054</c:v>
                </c:pt>
                <c:pt idx="399">
                  <c:v>0.866025403784439</c:v>
                </c:pt>
                <c:pt idx="400">
                  <c:v>0.901461087474736</c:v>
                </c:pt>
                <c:pt idx="401">
                  <c:v>0.934350227939249</c:v>
                </c:pt>
                <c:pt idx="402">
                  <c:v>0.964527276042695</c:v>
                </c:pt>
                <c:pt idx="403">
                  <c:v>0.991834712642248</c:v>
                </c:pt>
                <c:pt idx="404">
                  <c:v>1.016123775561494</c:v>
                </c:pt>
                <c:pt idx="405">
                  <c:v>1.037255159043535</c:v>
                </c:pt>
                <c:pt idx="406">
                  <c:v>1.055099682614909</c:v>
                </c:pt>
                <c:pt idx="407">
                  <c:v>1.06953892639419</c:v>
                </c:pt>
                <c:pt idx="408">
                  <c:v>1.080465829994024</c:v>
                </c:pt>
                <c:pt idx="409">
                  <c:v>1.087785252292471</c:v>
                </c:pt>
                <c:pt idx="410">
                  <c:v>1.091414489488238</c:v>
                </c:pt>
                <c:pt idx="411">
                  <c:v>1.091283749004487</c:v>
                </c:pt>
                <c:pt idx="412">
                  <c:v>1.08733657696671</c:v>
                </c:pt>
                <c:pt idx="413">
                  <c:v>1.079530237150738</c:v>
                </c:pt>
                <c:pt idx="414">
                  <c:v>1.067836039477471</c:v>
                </c:pt>
                <c:pt idx="415">
                  <c:v>1.052239616319777</c:v>
                </c:pt>
                <c:pt idx="416">
                  <c:v>1.032741145084093</c:v>
                </c:pt>
                <c:pt idx="417">
                  <c:v>1.009355515733674</c:v>
                </c:pt>
                <c:pt idx="418">
                  <c:v>0.982112442131196</c:v>
                </c:pt>
                <c:pt idx="419">
                  <c:v>0.951056516295154</c:v>
                </c:pt>
                <c:pt idx="420">
                  <c:v>0.916247204885687</c:v>
                </c:pt>
                <c:pt idx="421">
                  <c:v>0.877758787461039</c:v>
                </c:pt>
                <c:pt idx="422">
                  <c:v>0.835680236274247</c:v>
                </c:pt>
                <c:pt idx="423">
                  <c:v>0.790115037610512</c:v>
                </c:pt>
                <c:pt idx="424">
                  <c:v>0.741180954897479</c:v>
                </c:pt>
                <c:pt idx="425">
                  <c:v>0.689009734053327</c:v>
                </c:pt>
                <c:pt idx="426">
                  <c:v>0.63374675176918</c:v>
                </c:pt>
                <c:pt idx="427">
                  <c:v>0.575550607652887</c:v>
                </c:pt>
                <c:pt idx="428">
                  <c:v>0.514592661389086</c:v>
                </c:pt>
                <c:pt idx="429">
                  <c:v>0.451056516295155</c:v>
                </c:pt>
                <c:pt idx="430">
                  <c:v>0.385137450873226</c:v>
                </c:pt>
                <c:pt idx="431">
                  <c:v>0.317041800173548</c:v>
                </c:pt>
                <c:pt idx="432">
                  <c:v>0.246986288994029</c:v>
                </c:pt>
                <c:pt idx="433">
                  <c:v>0.175197319143158</c:v>
                </c:pt>
                <c:pt idx="434">
                  <c:v>0.101910213188399</c:v>
                </c:pt>
                <c:pt idx="435">
                  <c:v>0.0273684172983968</c:v>
                </c:pt>
                <c:pt idx="436">
                  <c:v>-0.0481773340355575</c:v>
                </c:pt>
                <c:pt idx="437">
                  <c:v>-0.124469888446257</c:v>
                </c:pt>
                <c:pt idx="438">
                  <c:v>-0.201246578196734</c:v>
                </c:pt>
                <c:pt idx="439">
                  <c:v>-0.278240151491965</c:v>
                </c:pt>
                <c:pt idx="440">
                  <c:v>-0.355179729209369</c:v>
                </c:pt>
                <c:pt idx="441">
                  <c:v>-0.431791783540887</c:v>
                </c:pt>
                <c:pt idx="442">
                  <c:v>-0.507801134932127</c:v>
                </c:pt>
                <c:pt idx="443">
                  <c:v>-0.582931963610476</c:v>
                </c:pt>
                <c:pt idx="444">
                  <c:v>-0.656908831914118</c:v>
                </c:pt>
                <c:pt idx="445">
                  <c:v>-0.729457713568951</c:v>
                </c:pt>
                <c:pt idx="446">
                  <c:v>-0.80030702600941</c:v>
                </c:pt>
                <c:pt idx="447">
                  <c:v>-0.869188661803968</c:v>
                </c:pt>
                <c:pt idx="448">
                  <c:v>-0.93583901522526</c:v>
                </c:pt>
                <c:pt idx="449">
                  <c:v>-0.999999999999999</c:v>
                </c:pt>
                <c:pt idx="450">
                  <c:v>-1.061420054283889</c:v>
                </c:pt>
                <c:pt idx="451">
                  <c:v>-1.119855128932576</c:v>
                </c:pt>
                <c:pt idx="452">
                  <c:v>-1.175069655180863</c:v>
                </c:pt>
                <c:pt idx="453">
                  <c:v>-1.226837487898658</c:v>
                </c:pt>
                <c:pt idx="454">
                  <c:v>-1.274942820664017</c:v>
                </c:pt>
                <c:pt idx="455">
                  <c:v>-1.31918106897983</c:v>
                </c:pt>
                <c:pt idx="456">
                  <c:v>-1.359359718062274</c:v>
                </c:pt>
                <c:pt idx="457">
                  <c:v>-1.395299131744313</c:v>
                </c:pt>
                <c:pt idx="458">
                  <c:v>-1.426833319167363</c:v>
                </c:pt>
                <c:pt idx="459">
                  <c:v>-1.453810656076915</c:v>
                </c:pt>
                <c:pt idx="460">
                  <c:v>-1.476094557694111</c:v>
                </c:pt>
                <c:pt idx="461">
                  <c:v>-1.493564100303637</c:v>
                </c:pt>
                <c:pt idx="462">
                  <c:v>-1.506114588878382</c:v>
                </c:pt>
                <c:pt idx="463">
                  <c:v>-1.513658068253186</c:v>
                </c:pt>
                <c:pt idx="464">
                  <c:v>-1.516123775561494</c:v>
                </c:pt>
                <c:pt idx="465">
                  <c:v>-1.513458531860872</c:v>
                </c:pt>
                <c:pt idx="466">
                  <c:v>-1.5056270710937</c:v>
                </c:pt>
                <c:pt idx="467">
                  <c:v>-1.492612304758493</c:v>
                </c:pt>
                <c:pt idx="468">
                  <c:v>-1.474415520903278</c:v>
                </c:pt>
                <c:pt idx="469">
                  <c:v>-1.451056516295154</c:v>
                </c:pt>
                <c:pt idx="470">
                  <c:v>-1.422573660868182</c:v>
                </c:pt>
                <c:pt idx="471">
                  <c:v>-1.389023893804487</c:v>
                </c:pt>
                <c:pt idx="472">
                  <c:v>-1.350482650859778</c:v>
                </c:pt>
                <c:pt idx="473">
                  <c:v>-1.307043722803221</c:v>
                </c:pt>
                <c:pt idx="474">
                  <c:v>-1.258819045102523</c:v>
                </c:pt>
                <c:pt idx="475">
                  <c:v>-1.205938419246033</c:v>
                </c:pt>
                <c:pt idx="476">
                  <c:v>-1.148549166354708</c:v>
                </c:pt>
                <c:pt idx="477">
                  <c:v>-1.086815713996344</c:v>
                </c:pt>
                <c:pt idx="478">
                  <c:v>-1.020919117371576</c:v>
                </c:pt>
                <c:pt idx="479">
                  <c:v>-0.951056516295156</c:v>
                </c:pt>
                <c:pt idx="480">
                  <c:v>-0.877440529645309</c:v>
                </c:pt>
                <c:pt idx="481">
                  <c:v>-0.800298589198369</c:v>
                </c:pt>
                <c:pt idx="482">
                  <c:v>-0.719872215003634</c:v>
                </c:pt>
                <c:pt idx="483">
                  <c:v>-0.636416234684255</c:v>
                </c:pt>
                <c:pt idx="484">
                  <c:v>-0.550197949272428</c:v>
                </c:pt>
                <c:pt idx="485">
                  <c:v>-0.461496248400844</c:v>
                </c:pt>
                <c:pt idx="486">
                  <c:v>-0.370600677876116</c:v>
                </c:pt>
                <c:pt idx="487">
                  <c:v>-0.277810462852888</c:v>
                </c:pt>
                <c:pt idx="488">
                  <c:v>-0.183433490009148</c:v>
                </c:pt>
                <c:pt idx="489">
                  <c:v>-0.0877852522924755</c:v>
                </c:pt>
                <c:pt idx="490">
                  <c:v>0.0088122400360311</c:v>
                </c:pt>
                <c:pt idx="491">
                  <c:v>0.106031578190755</c:v>
                </c:pt>
                <c:pt idx="492">
                  <c:v>0.203541099484765</c:v>
                </c:pt>
                <c:pt idx="493">
                  <c:v>0.301006053674177</c:v>
                </c:pt>
                <c:pt idx="494">
                  <c:v>0.3980897868116</c:v>
                </c:pt>
                <c:pt idx="495">
                  <c:v>0.494454938312536</c:v>
                </c:pt>
                <c:pt idx="496">
                  <c:v>0.589764646871244</c:v>
                </c:pt>
                <c:pt idx="497">
                  <c:v>0.683683760810637</c:v>
                </c:pt>
                <c:pt idx="498">
                  <c:v>0.77588004841611</c:v>
                </c:pt>
                <c:pt idx="499">
                  <c:v>0.866025403784435</c:v>
                </c:pt>
                <c:pt idx="500">
                  <c:v>0.953797043717679</c:v>
                </c:pt>
                <c:pt idx="501">
                  <c:v>1.038878691206906</c:v>
                </c:pt>
                <c:pt idx="502">
                  <c:v>1.120961741082924</c:v>
                </c:pt>
                <c:pt idx="503">
                  <c:v>1.19974640346001</c:v>
                </c:pt>
                <c:pt idx="504">
                  <c:v>1.274942820664013</c:v>
                </c:pt>
                <c:pt idx="505">
                  <c:v>1.346272153418484</c:v>
                </c:pt>
                <c:pt idx="506">
                  <c:v>1.413467632160207</c:v>
                </c:pt>
                <c:pt idx="507">
                  <c:v>1.476275569469988</c:v>
                </c:pt>
                <c:pt idx="508">
                  <c:v>1.534456329733568</c:v>
                </c:pt>
                <c:pt idx="509">
                  <c:v>1.587785252292474</c:v>
                </c:pt>
                <c:pt idx="510">
                  <c:v>1.636053524503263</c:v>
                </c:pt>
                <c:pt idx="511">
                  <c:v>1.679069001296963</c:v>
                </c:pt>
                <c:pt idx="512">
                  <c:v>1.71665696801655</c:v>
                </c:pt>
                <c:pt idx="513">
                  <c:v>1.748660843509596</c:v>
                </c:pt>
                <c:pt idx="514">
                  <c:v>1.774942820664014</c:v>
                </c:pt>
                <c:pt idx="515">
                  <c:v>1.79538444179717</c:v>
                </c:pt>
                <c:pt idx="516">
                  <c:v>1.809887106541067</c:v>
                </c:pt>
                <c:pt idx="517">
                  <c:v>1.81837251010862</c:v>
                </c:pt>
                <c:pt idx="518">
                  <c:v>1.82078301007662</c:v>
                </c:pt>
                <c:pt idx="519">
                  <c:v>1.817081920079594</c:v>
                </c:pt>
                <c:pt idx="520">
                  <c:v>1.807253729074056</c:v>
                </c:pt>
                <c:pt idx="521">
                  <c:v>1.791304245103634</c:v>
                </c:pt>
                <c:pt idx="522">
                  <c:v>1.76926066277145</c:v>
                </c:pt>
                <c:pt idx="523">
                  <c:v>1.741171553905667</c:v>
                </c:pt>
                <c:pt idx="524">
                  <c:v>1.70710678118655</c:v>
                </c:pt>
                <c:pt idx="525">
                  <c:v>1.667157334787132</c:v>
                </c:pt>
                <c:pt idx="526">
                  <c:v>1.621435092364319</c:v>
                </c:pt>
                <c:pt idx="527">
                  <c:v>1.570072503021166</c:v>
                </c:pt>
                <c:pt idx="528">
                  <c:v>1.513222196143656</c:v>
                </c:pt>
                <c:pt idx="529">
                  <c:v>1.451056516295153</c:v>
                </c:pt>
                <c:pt idx="530">
                  <c:v>1.383766985627799</c:v>
                </c:pt>
                <c:pt idx="531">
                  <c:v>1.311563695541819</c:v>
                </c:pt>
                <c:pt idx="532">
                  <c:v>1.234674629589165</c:v>
                </c:pt>
                <c:pt idx="533">
                  <c:v>1.153344919876965</c:v>
                </c:pt>
                <c:pt idx="534">
                  <c:v>1.067836039477468</c:v>
                </c:pt>
                <c:pt idx="535">
                  <c:v>0.978424933593551</c:v>
                </c:pt>
                <c:pt idx="536">
                  <c:v>0.885403092461642</c:v>
                </c:pt>
                <c:pt idx="537">
                  <c:v>0.789075569196344</c:v>
                </c:pt>
                <c:pt idx="538">
                  <c:v>0.689759945991636</c:v>
                </c:pt>
                <c:pt idx="539">
                  <c:v>0.587785252292472</c:v>
                </c:pt>
                <c:pt idx="540">
                  <c:v>0.483490838736052</c:v>
                </c:pt>
                <c:pt idx="541">
                  <c:v>0.377225210834064</c:v>
                </c:pt>
                <c:pt idx="542">
                  <c:v>0.269344826524841</c:v>
                </c:pt>
                <c:pt idx="543">
                  <c:v>0.160212861866915</c:v>
                </c:pt>
                <c:pt idx="544">
                  <c:v>0.0501979492724259</c:v>
                </c:pt>
                <c:pt idx="545">
                  <c:v>-0.0603271072100934</c:v>
                </c:pt>
                <c:pt idx="546">
                  <c:v>-0.170986634959573</c:v>
                </c:pt>
                <c:pt idx="547">
                  <c:v>-0.281403409511497</c:v>
                </c:pt>
                <c:pt idx="548">
                  <c:v>-0.391199980210231</c:v>
                </c:pt>
                <c:pt idx="549">
                  <c:v>-0.499999999999998</c:v>
                </c:pt>
                <c:pt idx="550">
                  <c:v>-0.60742955454434</c:v>
                </c:pt>
                <c:pt idx="551">
                  <c:v>-0.713118485856781</c:v>
                </c:pt>
                <c:pt idx="552">
                  <c:v>-0.816701705635559</c:v>
                </c:pt>
                <c:pt idx="553">
                  <c:v>-0.917820493523713</c:v>
                </c:pt>
                <c:pt idx="554">
                  <c:v>-1.016123775561498</c:v>
                </c:pt>
                <c:pt idx="555">
                  <c:v>-1.111269378162071</c:v>
                </c:pt>
                <c:pt idx="556">
                  <c:v>-1.202925253022043</c:v>
                </c:pt>
                <c:pt idx="557">
                  <c:v>-1.29077066847666</c:v>
                </c:pt>
                <c:pt idx="558">
                  <c:v>-1.374497362924421</c:v>
                </c:pt>
                <c:pt idx="559">
                  <c:v>-1.453810656076909</c:v>
                </c:pt>
                <c:pt idx="560">
                  <c:v>-1.528430513937056</c:v>
                </c:pt>
                <c:pt idx="561">
                  <c:v>-1.598092563571291</c:v>
                </c:pt>
                <c:pt idx="562">
                  <c:v>-1.662549053918615</c:v>
                </c:pt>
                <c:pt idx="563">
                  <c:v>-1.72156975907094</c:v>
                </c:pt>
                <c:pt idx="564">
                  <c:v>-1.774942820664016</c:v>
                </c:pt>
                <c:pt idx="565">
                  <c:v>-1.822475526235822</c:v>
                </c:pt>
                <c:pt idx="566">
                  <c:v>-1.863995020639001</c:v>
                </c:pt>
                <c:pt idx="567">
                  <c:v>-1.899348947834294</c:v>
                </c:pt>
                <c:pt idx="568">
                  <c:v>-1.928406020642825</c:v>
                </c:pt>
                <c:pt idx="569">
                  <c:v>-1.951056516295154</c:v>
                </c:pt>
                <c:pt idx="570">
                  <c:v>-1.967212695883205</c:v>
                </c:pt>
                <c:pt idx="571">
                  <c:v>-1.976809146096962</c:v>
                </c:pt>
                <c:pt idx="572">
                  <c:v>-1.979803041909615</c:v>
                </c:pt>
                <c:pt idx="573">
                  <c:v>-1.976174329162077</c:v>
                </c:pt>
                <c:pt idx="574">
                  <c:v>-1.965925826289069</c:v>
                </c:pt>
                <c:pt idx="575">
                  <c:v>-1.949083244723425</c:v>
                </c:pt>
                <c:pt idx="576">
                  <c:v>-1.92569512781168</c:v>
                </c:pt>
                <c:pt idx="577">
                  <c:v>-1.89583270837129</c:v>
                </c:pt>
                <c:pt idx="578">
                  <c:v>-1.859589685317</c:v>
                </c:pt>
                <c:pt idx="579">
                  <c:v>-1.817081920079594</c:v>
                </c:pt>
                <c:pt idx="580">
                  <c:v>-1.768447053833678</c:v>
                </c:pt>
                <c:pt idx="581">
                  <c:v>-1.71384404684097</c:v>
                </c:pt>
                <c:pt idx="582">
                  <c:v>-1.653452641500833</c:v>
                </c:pt>
                <c:pt idx="583">
                  <c:v>-1.58747275097941</c:v>
                </c:pt>
                <c:pt idx="584">
                  <c:v>-1.516123775561494</c:v>
                </c:pt>
                <c:pt idx="585">
                  <c:v>-1.439643849134647</c:v>
                </c:pt>
                <c:pt idx="586">
                  <c:v>-1.35828901847125</c:v>
                </c:pt>
                <c:pt idx="587">
                  <c:v>-1.272332358221161</c:v>
                </c:pt>
                <c:pt idx="588">
                  <c:v>-1.18206302476372</c:v>
                </c:pt>
                <c:pt idx="589">
                  <c:v>-1.087785252292471</c:v>
                </c:pt>
                <c:pt idx="590">
                  <c:v>-0.989817294718548</c:v>
                </c:pt>
                <c:pt idx="591">
                  <c:v>-0.888490317177518</c:v>
                </c:pt>
                <c:pt idx="592">
                  <c:v>-0.784147241110378</c:v>
                </c:pt>
                <c:pt idx="593">
                  <c:v>-0.677141547059624</c:v>
                </c:pt>
                <c:pt idx="594">
                  <c:v>-0.56783603947747</c:v>
                </c:pt>
                <c:pt idx="595">
                  <c:v>-0.456601577982613</c:v>
                </c:pt>
                <c:pt idx="596">
                  <c:v>-0.343815779625958</c:v>
                </c:pt>
                <c:pt idx="597">
                  <c:v>-0.22986169683196</c:v>
                </c:pt>
                <c:pt idx="598">
                  <c:v>-0.115126475772256</c:v>
                </c:pt>
                <c:pt idx="599">
                  <c:v>-2.69532660079896E-15</c:v>
                </c:pt>
                <c:pt idx="600">
                  <c:v>0.115126475772258</c:v>
                </c:pt>
                <c:pt idx="601">
                  <c:v>0.229861696831951</c:v>
                </c:pt>
                <c:pt idx="602">
                  <c:v>0.343815779625953</c:v>
                </c:pt>
                <c:pt idx="603">
                  <c:v>0.456601577982608</c:v>
                </c:pt>
                <c:pt idx="604">
                  <c:v>0.567836039477469</c:v>
                </c:pt>
                <c:pt idx="605">
                  <c:v>0.677141547059622</c:v>
                </c:pt>
                <c:pt idx="606">
                  <c:v>0.784147241110373</c:v>
                </c:pt>
                <c:pt idx="607">
                  <c:v>0.888490317177513</c:v>
                </c:pt>
                <c:pt idx="608">
                  <c:v>0.989817294718541</c:v>
                </c:pt>
                <c:pt idx="609">
                  <c:v>1.087785252292472</c:v>
                </c:pt>
                <c:pt idx="610">
                  <c:v>1.182063024763715</c:v>
                </c:pt>
                <c:pt idx="611">
                  <c:v>1.272332358221159</c:v>
                </c:pt>
                <c:pt idx="612">
                  <c:v>1.358289018471244</c:v>
                </c:pt>
                <c:pt idx="613">
                  <c:v>1.439643849134645</c:v>
                </c:pt>
                <c:pt idx="614">
                  <c:v>1.51612377556149</c:v>
                </c:pt>
                <c:pt idx="615">
                  <c:v>1.587472750979412</c:v>
                </c:pt>
                <c:pt idx="616">
                  <c:v>1.653452641500835</c:v>
                </c:pt>
                <c:pt idx="617">
                  <c:v>1.713844046840965</c:v>
                </c:pt>
                <c:pt idx="618">
                  <c:v>1.768447053833676</c:v>
                </c:pt>
                <c:pt idx="619">
                  <c:v>1.81708192007959</c:v>
                </c:pt>
                <c:pt idx="620">
                  <c:v>1.859589685316998</c:v>
                </c:pt>
                <c:pt idx="621">
                  <c:v>1.895832708371288</c:v>
                </c:pt>
                <c:pt idx="622">
                  <c:v>1.925695127811679</c:v>
                </c:pt>
                <c:pt idx="623">
                  <c:v>1.949083244723425</c:v>
                </c:pt>
                <c:pt idx="624">
                  <c:v>1.965925826289068</c:v>
                </c:pt>
                <c:pt idx="625">
                  <c:v>1.976174329162077</c:v>
                </c:pt>
                <c:pt idx="626">
                  <c:v>1.979803041909616</c:v>
                </c:pt>
                <c:pt idx="627">
                  <c:v>1.976809146096963</c:v>
                </c:pt>
                <c:pt idx="628">
                  <c:v>1.967212695883205</c:v>
                </c:pt>
                <c:pt idx="629">
                  <c:v>1.951056516295153</c:v>
                </c:pt>
                <c:pt idx="630">
                  <c:v>1.928406020642826</c:v>
                </c:pt>
                <c:pt idx="631">
                  <c:v>1.899348947834292</c:v>
                </c:pt>
                <c:pt idx="632">
                  <c:v>1.863995020639002</c:v>
                </c:pt>
                <c:pt idx="633">
                  <c:v>1.822475526235822</c:v>
                </c:pt>
                <c:pt idx="634">
                  <c:v>1.77494282066402</c:v>
                </c:pt>
                <c:pt idx="635">
                  <c:v>1.721569759070943</c:v>
                </c:pt>
                <c:pt idx="636">
                  <c:v>1.662549053918618</c:v>
                </c:pt>
                <c:pt idx="637">
                  <c:v>1.598092563571291</c:v>
                </c:pt>
                <c:pt idx="638">
                  <c:v>1.52843051393706</c:v>
                </c:pt>
                <c:pt idx="639">
                  <c:v>1.453810656076911</c:v>
                </c:pt>
                <c:pt idx="640">
                  <c:v>1.374497362924421</c:v>
                </c:pt>
                <c:pt idx="641">
                  <c:v>1.290770668476666</c:v>
                </c:pt>
                <c:pt idx="642">
                  <c:v>1.202925253022043</c:v>
                </c:pt>
                <c:pt idx="643">
                  <c:v>1.111269378162077</c:v>
                </c:pt>
                <c:pt idx="644">
                  <c:v>1.016123775561496</c:v>
                </c:pt>
                <c:pt idx="645">
                  <c:v>0.917820493523718</c:v>
                </c:pt>
                <c:pt idx="646">
                  <c:v>0.816701705635564</c:v>
                </c:pt>
                <c:pt idx="647">
                  <c:v>0.713118485856783</c:v>
                </c:pt>
                <c:pt idx="648">
                  <c:v>0.607429554544342</c:v>
                </c:pt>
                <c:pt idx="649">
                  <c:v>0.500000000000006</c:v>
                </c:pt>
                <c:pt idx="650">
                  <c:v>0.391199980210236</c:v>
                </c:pt>
                <c:pt idx="651">
                  <c:v>0.281403409511502</c:v>
                </c:pt>
                <c:pt idx="652">
                  <c:v>0.170986634959571</c:v>
                </c:pt>
                <c:pt idx="653">
                  <c:v>0.0603271072100917</c:v>
                </c:pt>
                <c:pt idx="654">
                  <c:v>-0.0501979492724241</c:v>
                </c:pt>
                <c:pt idx="655">
                  <c:v>-0.160212861866906</c:v>
                </c:pt>
                <c:pt idx="656">
                  <c:v>-0.269344826524839</c:v>
                </c:pt>
                <c:pt idx="657">
                  <c:v>-0.377225210834056</c:v>
                </c:pt>
                <c:pt idx="658">
                  <c:v>-0.483490838736043</c:v>
                </c:pt>
                <c:pt idx="659">
                  <c:v>-0.587785252292468</c:v>
                </c:pt>
                <c:pt idx="660">
                  <c:v>-0.689759945991637</c:v>
                </c:pt>
                <c:pt idx="661">
                  <c:v>-0.789075569196343</c:v>
                </c:pt>
                <c:pt idx="662">
                  <c:v>-0.885403092461634</c:v>
                </c:pt>
                <c:pt idx="663">
                  <c:v>-0.978424933593548</c:v>
                </c:pt>
                <c:pt idx="664">
                  <c:v>-1.067836039477465</c:v>
                </c:pt>
                <c:pt idx="665">
                  <c:v>-1.153344919876957</c:v>
                </c:pt>
                <c:pt idx="666">
                  <c:v>-1.234674629589158</c:v>
                </c:pt>
                <c:pt idx="667">
                  <c:v>-1.311563695541819</c:v>
                </c:pt>
                <c:pt idx="668">
                  <c:v>-1.383766985627796</c:v>
                </c:pt>
                <c:pt idx="669">
                  <c:v>-1.451056516295156</c:v>
                </c:pt>
                <c:pt idx="670">
                  <c:v>-1.513222196143654</c:v>
                </c:pt>
                <c:pt idx="671">
                  <c:v>-1.570072503021162</c:v>
                </c:pt>
                <c:pt idx="672">
                  <c:v>-1.621435092364313</c:v>
                </c:pt>
                <c:pt idx="673">
                  <c:v>-1.66715733478713</c:v>
                </c:pt>
                <c:pt idx="674">
                  <c:v>-1.707106781186547</c:v>
                </c:pt>
                <c:pt idx="675">
                  <c:v>-1.741171553905666</c:v>
                </c:pt>
                <c:pt idx="676">
                  <c:v>-1.76926066277145</c:v>
                </c:pt>
                <c:pt idx="677">
                  <c:v>-1.791304245103638</c:v>
                </c:pt>
                <c:pt idx="678">
                  <c:v>-1.807253729074051</c:v>
                </c:pt>
                <c:pt idx="679">
                  <c:v>-1.81708192007959</c:v>
                </c:pt>
                <c:pt idx="680">
                  <c:v>-1.820783010076622</c:v>
                </c:pt>
                <c:pt idx="681">
                  <c:v>-1.818372510108625</c:v>
                </c:pt>
                <c:pt idx="682">
                  <c:v>-1.809887106541066</c:v>
                </c:pt>
                <c:pt idx="683">
                  <c:v>-1.795384441797171</c:v>
                </c:pt>
                <c:pt idx="684">
                  <c:v>-1.77494282066402</c:v>
                </c:pt>
                <c:pt idx="685">
                  <c:v>-1.748660843509592</c:v>
                </c:pt>
                <c:pt idx="686">
                  <c:v>-1.716656968016551</c:v>
                </c:pt>
                <c:pt idx="687">
                  <c:v>-1.679069001296965</c:v>
                </c:pt>
                <c:pt idx="688">
                  <c:v>-1.636053524503271</c:v>
                </c:pt>
                <c:pt idx="689">
                  <c:v>-1.587785252292471</c:v>
                </c:pt>
                <c:pt idx="690">
                  <c:v>-1.534456329733572</c:v>
                </c:pt>
                <c:pt idx="691">
                  <c:v>-1.476275569469993</c:v>
                </c:pt>
                <c:pt idx="692">
                  <c:v>-1.413467632160213</c:v>
                </c:pt>
                <c:pt idx="693">
                  <c:v>-1.346272153418484</c:v>
                </c:pt>
                <c:pt idx="694">
                  <c:v>-1.27494282066402</c:v>
                </c:pt>
                <c:pt idx="695">
                  <c:v>-1.199746403460016</c:v>
                </c:pt>
                <c:pt idx="696">
                  <c:v>-1.120961741082924</c:v>
                </c:pt>
                <c:pt idx="697">
                  <c:v>-1.038878691206906</c:v>
                </c:pt>
                <c:pt idx="698">
                  <c:v>-0.953797043717686</c:v>
                </c:pt>
                <c:pt idx="699">
                  <c:v>-0.866025403784448</c:v>
                </c:pt>
                <c:pt idx="700">
                  <c:v>-0.775880048416113</c:v>
                </c:pt>
                <c:pt idx="701">
                  <c:v>-0.68368376081065</c:v>
                </c:pt>
                <c:pt idx="702">
                  <c:v>-0.589764646871252</c:v>
                </c:pt>
                <c:pt idx="703">
                  <c:v>-0.494454938312542</c:v>
                </c:pt>
                <c:pt idx="704">
                  <c:v>-0.398089786811599</c:v>
                </c:pt>
                <c:pt idx="705">
                  <c:v>-0.301006053674183</c:v>
                </c:pt>
                <c:pt idx="706">
                  <c:v>-0.20354109948477</c:v>
                </c:pt>
                <c:pt idx="707">
                  <c:v>-0.106031578190754</c:v>
                </c:pt>
                <c:pt idx="708">
                  <c:v>-0.00881224003603565</c:v>
                </c:pt>
                <c:pt idx="709">
                  <c:v>0.087785252292465</c:v>
                </c:pt>
                <c:pt idx="710">
                  <c:v>0.183433490009138</c:v>
                </c:pt>
                <c:pt idx="711">
                  <c:v>0.277810462852886</c:v>
                </c:pt>
                <c:pt idx="712">
                  <c:v>0.370600677876106</c:v>
                </c:pt>
                <c:pt idx="713">
                  <c:v>0.461496248400841</c:v>
                </c:pt>
                <c:pt idx="714">
                  <c:v>0.550197949272433</c:v>
                </c:pt>
                <c:pt idx="715">
                  <c:v>0.636416234684253</c:v>
                </c:pt>
                <c:pt idx="716">
                  <c:v>0.719872215003628</c:v>
                </c:pt>
                <c:pt idx="717">
                  <c:v>0.80029858919836</c:v>
                </c:pt>
                <c:pt idx="718">
                  <c:v>0.877440529645307</c:v>
                </c:pt>
                <c:pt idx="719">
                  <c:v>0.951056516295152</c:v>
                </c:pt>
                <c:pt idx="720">
                  <c:v>1.020919117371572</c:v>
                </c:pt>
                <c:pt idx="721">
                  <c:v>1.086815713996341</c:v>
                </c:pt>
                <c:pt idx="722">
                  <c:v>1.148549166354708</c:v>
                </c:pt>
                <c:pt idx="723">
                  <c:v>1.205938419246023</c:v>
                </c:pt>
                <c:pt idx="724">
                  <c:v>1.258819045102521</c:v>
                </c:pt>
                <c:pt idx="725">
                  <c:v>1.30704372280322</c:v>
                </c:pt>
                <c:pt idx="726">
                  <c:v>1.35048265085978</c:v>
                </c:pt>
                <c:pt idx="727">
                  <c:v>1.389023893804489</c:v>
                </c:pt>
                <c:pt idx="728">
                  <c:v>1.422573660868179</c:v>
                </c:pt>
                <c:pt idx="729">
                  <c:v>1.451056516295154</c:v>
                </c:pt>
                <c:pt idx="730">
                  <c:v>1.474415520903276</c:v>
                </c:pt>
                <c:pt idx="731">
                  <c:v>1.492612304758491</c:v>
                </c:pt>
                <c:pt idx="732">
                  <c:v>1.505627071093699</c:v>
                </c:pt>
                <c:pt idx="733">
                  <c:v>1.51345853186087</c:v>
                </c:pt>
                <c:pt idx="734">
                  <c:v>1.516123775561494</c:v>
                </c:pt>
                <c:pt idx="735">
                  <c:v>1.51365806825319</c:v>
                </c:pt>
                <c:pt idx="736">
                  <c:v>1.506114588878383</c:v>
                </c:pt>
                <c:pt idx="737">
                  <c:v>1.493564100303635</c:v>
                </c:pt>
                <c:pt idx="738">
                  <c:v>1.476094557694115</c:v>
                </c:pt>
                <c:pt idx="739">
                  <c:v>1.453810656076911</c:v>
                </c:pt>
                <c:pt idx="740">
                  <c:v>1.426833319167361</c:v>
                </c:pt>
                <c:pt idx="741">
                  <c:v>1.395299131744317</c:v>
                </c:pt>
                <c:pt idx="742">
                  <c:v>1.35935971806228</c:v>
                </c:pt>
                <c:pt idx="743">
                  <c:v>1.319181068979834</c:v>
                </c:pt>
                <c:pt idx="744">
                  <c:v>1.274942820664015</c:v>
                </c:pt>
                <c:pt idx="745">
                  <c:v>1.226837487898664</c:v>
                </c:pt>
                <c:pt idx="746">
                  <c:v>1.175069655180863</c:v>
                </c:pt>
                <c:pt idx="747">
                  <c:v>1.119855128932576</c:v>
                </c:pt>
                <c:pt idx="748">
                  <c:v>1.061420054283889</c:v>
                </c:pt>
                <c:pt idx="749">
                  <c:v>1.000000000000005</c:v>
                </c:pt>
                <c:pt idx="750">
                  <c:v>0.935839015225263</c:v>
                </c:pt>
                <c:pt idx="751">
                  <c:v>0.869188661803968</c:v>
                </c:pt>
                <c:pt idx="752">
                  <c:v>0.800307026009416</c:v>
                </c:pt>
                <c:pt idx="753">
                  <c:v>0.729457713568959</c:v>
                </c:pt>
                <c:pt idx="754">
                  <c:v>0.656908831914126</c:v>
                </c:pt>
                <c:pt idx="755">
                  <c:v>0.582931963610478</c:v>
                </c:pt>
                <c:pt idx="756">
                  <c:v>0.507801134932135</c:v>
                </c:pt>
                <c:pt idx="757">
                  <c:v>0.431791783540886</c:v>
                </c:pt>
                <c:pt idx="758">
                  <c:v>0.355179729209368</c:v>
                </c:pt>
                <c:pt idx="759">
                  <c:v>0.278240151491965</c:v>
                </c:pt>
                <c:pt idx="760">
                  <c:v>0.201246578196741</c:v>
                </c:pt>
                <c:pt idx="761">
                  <c:v>0.124469888446262</c:v>
                </c:pt>
                <c:pt idx="762">
                  <c:v>0.0481773340355608</c:v>
                </c:pt>
                <c:pt idx="763">
                  <c:v>-0.0273684172983911</c:v>
                </c:pt>
                <c:pt idx="764">
                  <c:v>-0.101910213188398</c:v>
                </c:pt>
                <c:pt idx="765">
                  <c:v>-0.175197319143153</c:v>
                </c:pt>
                <c:pt idx="766">
                  <c:v>-0.246986288994024</c:v>
                </c:pt>
                <c:pt idx="767">
                  <c:v>-0.317041800173543</c:v>
                </c:pt>
                <c:pt idx="768">
                  <c:v>-0.385137450873223</c:v>
                </c:pt>
                <c:pt idx="769">
                  <c:v>-0.451056516295153</c:v>
                </c:pt>
                <c:pt idx="770">
                  <c:v>-0.514592661389083</c:v>
                </c:pt>
                <c:pt idx="771">
                  <c:v>-0.575550607652887</c:v>
                </c:pt>
                <c:pt idx="772">
                  <c:v>-0.633746751769177</c:v>
                </c:pt>
                <c:pt idx="773">
                  <c:v>-0.689009734053324</c:v>
                </c:pt>
                <c:pt idx="774">
                  <c:v>-0.74118095489748</c:v>
                </c:pt>
                <c:pt idx="775">
                  <c:v>-0.790115037610506</c:v>
                </c:pt>
                <c:pt idx="776">
                  <c:v>-0.835680236274242</c:v>
                </c:pt>
                <c:pt idx="777">
                  <c:v>-0.87775878746103</c:v>
                </c:pt>
                <c:pt idx="778">
                  <c:v>-0.91624720488569</c:v>
                </c:pt>
                <c:pt idx="779">
                  <c:v>-0.951056516295156</c:v>
                </c:pt>
                <c:pt idx="780">
                  <c:v>-0.982112442131197</c:v>
                </c:pt>
                <c:pt idx="781">
                  <c:v>-1.009355515733677</c:v>
                </c:pt>
                <c:pt idx="782">
                  <c:v>-1.03274114508409</c:v>
                </c:pt>
                <c:pt idx="783">
                  <c:v>-1.052239616319772</c:v>
                </c:pt>
                <c:pt idx="784">
                  <c:v>-1.067836039477465</c:v>
                </c:pt>
                <c:pt idx="785">
                  <c:v>-1.079530237150736</c:v>
                </c:pt>
                <c:pt idx="786">
                  <c:v>-1.08733657696671</c:v>
                </c:pt>
                <c:pt idx="787">
                  <c:v>-1.09128374900449</c:v>
                </c:pt>
                <c:pt idx="788">
                  <c:v>-1.091414489488236</c:v>
                </c:pt>
                <c:pt idx="789">
                  <c:v>-1.087785252292475</c:v>
                </c:pt>
                <c:pt idx="790">
                  <c:v>-1.080465829994024</c:v>
                </c:pt>
                <c:pt idx="791">
                  <c:v>-1.069538926394186</c:v>
                </c:pt>
                <c:pt idx="792">
                  <c:v>-1.055099682614909</c:v>
                </c:pt>
                <c:pt idx="793">
                  <c:v>-1.037255159043535</c:v>
                </c:pt>
                <c:pt idx="794">
                  <c:v>-1.016123775561498</c:v>
                </c:pt>
                <c:pt idx="795">
                  <c:v>-0.991834712642249</c:v>
                </c:pt>
                <c:pt idx="796">
                  <c:v>-0.9645272760427</c:v>
                </c:pt>
                <c:pt idx="797">
                  <c:v>-0.934350227939253</c:v>
                </c:pt>
                <c:pt idx="798">
                  <c:v>-0.901461087474739</c:v>
                </c:pt>
                <c:pt idx="799">
                  <c:v>-0.866025403784437</c:v>
                </c:pt>
              </c:numCache>
            </c:numRef>
          </c:yVal>
          <c:smooth val="1"/>
        </c:ser>
        <c:ser>
          <c:idx val="1"/>
          <c:order val="1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Sheet1!$H$1:$H$800</c:f>
              <c:numCache>
                <c:formatCode>General</c:formatCode>
                <c:ptCount val="800"/>
                <c:pt idx="0">
                  <c:v>1.999972584494853</c:v>
                </c:pt>
                <c:pt idx="1">
                  <c:v>1.999890338731024</c:v>
                </c:pt>
                <c:pt idx="2">
                  <c:v>1.999753264963322</c:v>
                </c:pt>
                <c:pt idx="3">
                  <c:v>1.999561366949691</c:v>
                </c:pt>
                <c:pt idx="4">
                  <c:v>1.999314649951114</c:v>
                </c:pt>
                <c:pt idx="5">
                  <c:v>1.999013120731464</c:v>
                </c:pt>
                <c:pt idx="6">
                  <c:v>1.998656787557312</c:v>
                </c:pt>
                <c:pt idx="7">
                  <c:v>1.998245660197718</c:v>
                </c:pt>
                <c:pt idx="8">
                  <c:v>1.99777974992394</c:v>
                </c:pt>
                <c:pt idx="9">
                  <c:v>1.997259069509148</c:v>
                </c:pt>
                <c:pt idx="10">
                  <c:v>1.996683633228057</c:v>
                </c:pt>
                <c:pt idx="11">
                  <c:v>1.996053456856544</c:v>
                </c:pt>
                <c:pt idx="12">
                  <c:v>1.995368557671211</c:v>
                </c:pt>
                <c:pt idx="13">
                  <c:v>1.994628954448916</c:v>
                </c:pt>
                <c:pt idx="14">
                  <c:v>1.993834667466256</c:v>
                </c:pt>
                <c:pt idx="15">
                  <c:v>1.992985718499009</c:v>
                </c:pt>
                <c:pt idx="16">
                  <c:v>1.992082130821541</c:v>
                </c:pt>
                <c:pt idx="17">
                  <c:v>1.99112392920616</c:v>
                </c:pt>
                <c:pt idx="18">
                  <c:v>1.990111139922454</c:v>
                </c:pt>
                <c:pt idx="19">
                  <c:v>1.989043790736547</c:v>
                </c:pt>
                <c:pt idx="20">
                  <c:v>1.987921910910359</c:v>
                </c:pt>
                <c:pt idx="21">
                  <c:v>1.986745531200794</c:v>
                </c:pt>
                <c:pt idx="22">
                  <c:v>1.985514683858891</c:v>
                </c:pt>
                <c:pt idx="23">
                  <c:v>1.984229402628956</c:v>
                </c:pt>
                <c:pt idx="24">
                  <c:v>1.982889722747621</c:v>
                </c:pt>
                <c:pt idx="25">
                  <c:v>1.981495680942887</c:v>
                </c:pt>
                <c:pt idx="26">
                  <c:v>1.980047315433115</c:v>
                </c:pt>
                <c:pt idx="27">
                  <c:v>1.978544665925977</c:v>
                </c:pt>
                <c:pt idx="28">
                  <c:v>1.976987773617367</c:v>
                </c:pt>
                <c:pt idx="29">
                  <c:v>1.975376681190276</c:v>
                </c:pt>
                <c:pt idx="30">
                  <c:v>1.973711432813614</c:v>
                </c:pt>
                <c:pt idx="31">
                  <c:v>1.97199207414101</c:v>
                </c:pt>
                <c:pt idx="32">
                  <c:v>1.970218652309548</c:v>
                </c:pt>
                <c:pt idx="33">
                  <c:v>1.968391215938484</c:v>
                </c:pt>
                <c:pt idx="34">
                  <c:v>1.966509815127909</c:v>
                </c:pt>
                <c:pt idx="35">
                  <c:v>1.964574501457377</c:v>
                </c:pt>
                <c:pt idx="36">
                  <c:v>1.96258532798449</c:v>
                </c:pt>
                <c:pt idx="37">
                  <c:v>1.960542349243444</c:v>
                </c:pt>
                <c:pt idx="38">
                  <c:v>1.958445621243532</c:v>
                </c:pt>
                <c:pt idx="39">
                  <c:v>1.956295201467611</c:v>
                </c:pt>
                <c:pt idx="40">
                  <c:v>1.954091148870527</c:v>
                </c:pt>
                <c:pt idx="41">
                  <c:v>1.951833523877495</c:v>
                </c:pt>
                <c:pt idx="42">
                  <c:v>1.949522388382441</c:v>
                </c:pt>
                <c:pt idx="43">
                  <c:v>1.947157805746322</c:v>
                </c:pt>
                <c:pt idx="44">
                  <c:v>1.944739840795353</c:v>
                </c:pt>
                <c:pt idx="45">
                  <c:v>1.942268559819272</c:v>
                </c:pt>
                <c:pt idx="46">
                  <c:v>1.939744030569491</c:v>
                </c:pt>
                <c:pt idx="47">
                  <c:v>1.937166322257262</c:v>
                </c:pt>
                <c:pt idx="48">
                  <c:v>1.934535505551755</c:v>
                </c:pt>
                <c:pt idx="49">
                  <c:v>1.931851652578135</c:v>
                </c:pt>
                <c:pt idx="50">
                  <c:v>1.929114836915596</c:v>
                </c:pt>
                <c:pt idx="51">
                  <c:v>1.926325133595316</c:v>
                </c:pt>
                <c:pt idx="52">
                  <c:v>1.923482619098423</c:v>
                </c:pt>
                <c:pt idx="53">
                  <c:v>1.920587371353887</c:v>
                </c:pt>
                <c:pt idx="54">
                  <c:v>1.917639469736386</c:v>
                </c:pt>
                <c:pt idx="55">
                  <c:v>1.914638995064134</c:v>
                </c:pt>
                <c:pt idx="56">
                  <c:v>1.91158602959666</c:v>
                </c:pt>
                <c:pt idx="57">
                  <c:v>1.908480657032554</c:v>
                </c:pt>
                <c:pt idx="58">
                  <c:v>1.905322962507173</c:v>
                </c:pt>
                <c:pt idx="59">
                  <c:v>1.902113032590307</c:v>
                </c:pt>
                <c:pt idx="60">
                  <c:v>1.898850955283808</c:v>
                </c:pt>
                <c:pt idx="61">
                  <c:v>1.895536820019171</c:v>
                </c:pt>
                <c:pt idx="62">
                  <c:v>1.892170717655091</c:v>
                </c:pt>
                <c:pt idx="63">
                  <c:v>1.888752740474962</c:v>
                </c:pt>
                <c:pt idx="64">
                  <c:v>1.885282982184357</c:v>
                </c:pt>
                <c:pt idx="65">
                  <c:v>1.881761537908451</c:v>
                </c:pt>
                <c:pt idx="66">
                  <c:v>1.878188504189418</c:v>
                </c:pt>
                <c:pt idx="67">
                  <c:v>1.874563978983784</c:v>
                </c:pt>
                <c:pt idx="68">
                  <c:v>1.870888061659736</c:v>
                </c:pt>
                <c:pt idx="69">
                  <c:v>1.867160852994403</c:v>
                </c:pt>
                <c:pt idx="70">
                  <c:v>1.863382455171098</c:v>
                </c:pt>
                <c:pt idx="71">
                  <c:v>1.859552971776504</c:v>
                </c:pt>
                <c:pt idx="72">
                  <c:v>1.85567250779784</c:v>
                </c:pt>
                <c:pt idx="73">
                  <c:v>1.851741169619989</c:v>
                </c:pt>
                <c:pt idx="74">
                  <c:v>1.847759065022573</c:v>
                </c:pt>
                <c:pt idx="75">
                  <c:v>1.843726303177001</c:v>
                </c:pt>
                <c:pt idx="76">
                  <c:v>1.839642994643475</c:v>
                </c:pt>
                <c:pt idx="77">
                  <c:v>1.835509251367961</c:v>
                </c:pt>
                <c:pt idx="78">
                  <c:v>1.831325186679122</c:v>
                </c:pt>
                <c:pt idx="79">
                  <c:v>1.827090915285202</c:v>
                </c:pt>
                <c:pt idx="80">
                  <c:v>1.822806553270891</c:v>
                </c:pt>
                <c:pt idx="81">
                  <c:v>1.818472218094137</c:v>
                </c:pt>
                <c:pt idx="82">
                  <c:v>1.81408802858293</c:v>
                </c:pt>
                <c:pt idx="83">
                  <c:v>1.80965410493204</c:v>
                </c:pt>
                <c:pt idx="84">
                  <c:v>1.805170568699721</c:v>
                </c:pt>
                <c:pt idx="85">
                  <c:v>1.800637542804387</c:v>
                </c:pt>
                <c:pt idx="86">
                  <c:v>1.796055151521232</c:v>
                </c:pt>
                <c:pt idx="87">
                  <c:v>1.791423520478826</c:v>
                </c:pt>
                <c:pt idx="88">
                  <c:v>1.786742776655676</c:v>
                </c:pt>
                <c:pt idx="89">
                  <c:v>1.782013048376737</c:v>
                </c:pt>
                <c:pt idx="90">
                  <c:v>1.777234465309898</c:v>
                </c:pt>
                <c:pt idx="91">
                  <c:v>1.77240715846243</c:v>
                </c:pt>
                <c:pt idx="92">
                  <c:v>1.767531260177386</c:v>
                </c:pt>
                <c:pt idx="93">
                  <c:v>1.762606904129984</c:v>
                </c:pt>
                <c:pt idx="94">
                  <c:v>1.757634225323931</c:v>
                </c:pt>
                <c:pt idx="95">
                  <c:v>1.752613360087728</c:v>
                </c:pt>
                <c:pt idx="96">
                  <c:v>1.747544446070931</c:v>
                </c:pt>
                <c:pt idx="97">
                  <c:v>1.74242762224038</c:v>
                </c:pt>
                <c:pt idx="98">
                  <c:v>1.737263028876382</c:v>
                </c:pt>
                <c:pt idx="99">
                  <c:v>1.732050807568878</c:v>
                </c:pt>
                <c:pt idx="100">
                  <c:v>1.726791101213543</c:v>
                </c:pt>
                <c:pt idx="101">
                  <c:v>1.721484054007887</c:v>
                </c:pt>
                <c:pt idx="102">
                  <c:v>1.71612981144729</c:v>
                </c:pt>
                <c:pt idx="103">
                  <c:v>1.710728520321014</c:v>
                </c:pt>
                <c:pt idx="104">
                  <c:v>1.705280328708184</c:v>
                </c:pt>
                <c:pt idx="105">
                  <c:v>1.699785385973728</c:v>
                </c:pt>
                <c:pt idx="106">
                  <c:v>1.694243842764274</c:v>
                </c:pt>
                <c:pt idx="107">
                  <c:v>1.68865585100403</c:v>
                </c:pt>
                <c:pt idx="108">
                  <c:v>1.683021563890612</c:v>
                </c:pt>
                <c:pt idx="109">
                  <c:v>1.677341135890848</c:v>
                </c:pt>
                <c:pt idx="110">
                  <c:v>1.67161472273654</c:v>
                </c:pt>
                <c:pt idx="111">
                  <c:v>1.665842481420199</c:v>
                </c:pt>
                <c:pt idx="112">
                  <c:v>1.660024570190735</c:v>
                </c:pt>
                <c:pt idx="113">
                  <c:v>1.654161148549124</c:v>
                </c:pt>
                <c:pt idx="114">
                  <c:v>1.648252377244031</c:v>
                </c:pt>
                <c:pt idx="115">
                  <c:v>1.642298418267408</c:v>
                </c:pt>
                <c:pt idx="116">
                  <c:v>1.636299434850047</c:v>
                </c:pt>
                <c:pt idx="117">
                  <c:v>1.630255591457108</c:v>
                </c:pt>
                <c:pt idx="118">
                  <c:v>1.624167053783612</c:v>
                </c:pt>
                <c:pt idx="119">
                  <c:v>1.618033988749895</c:v>
                </c:pt>
                <c:pt idx="120">
                  <c:v>1.611856564497031</c:v>
                </c:pt>
                <c:pt idx="121">
                  <c:v>1.605634950382229</c:v>
                </c:pt>
                <c:pt idx="122">
                  <c:v>1.59936931697418</c:v>
                </c:pt>
                <c:pt idx="123">
                  <c:v>1.593059836048392</c:v>
                </c:pt>
                <c:pt idx="124">
                  <c:v>1.586706680582471</c:v>
                </c:pt>
                <c:pt idx="125">
                  <c:v>1.580310024751382</c:v>
                </c:pt>
                <c:pt idx="126">
                  <c:v>1.573870043922674</c:v>
                </c:pt>
                <c:pt idx="127">
                  <c:v>1.56738691465168</c:v>
                </c:pt>
                <c:pt idx="128">
                  <c:v>1.56086081467666</c:v>
                </c:pt>
                <c:pt idx="129">
                  <c:v>1.554291922913942</c:v>
                </c:pt>
                <c:pt idx="130">
                  <c:v>1.547680419453012</c:v>
                </c:pt>
                <c:pt idx="131">
                  <c:v>1.541026485551578</c:v>
                </c:pt>
                <c:pt idx="132">
                  <c:v>1.5343303036306</c:v>
                </c:pt>
                <c:pt idx="133">
                  <c:v>1.527592057269283</c:v>
                </c:pt>
                <c:pt idx="134">
                  <c:v>1.520811931200062</c:v>
                </c:pt>
                <c:pt idx="135">
                  <c:v>1.513990111303513</c:v>
                </c:pt>
                <c:pt idx="136">
                  <c:v>1.507126784603276</c:v>
                </c:pt>
                <c:pt idx="137">
                  <c:v>1.50022213926092</c:v>
                </c:pt>
                <c:pt idx="138">
                  <c:v>1.493276364570783</c:v>
                </c:pt>
                <c:pt idx="139">
                  <c:v>1.486289650954789</c:v>
                </c:pt>
                <c:pt idx="140">
                  <c:v>1.47926218995722</c:v>
                </c:pt>
                <c:pt idx="141">
                  <c:v>1.472194174239469</c:v>
                </c:pt>
                <c:pt idx="142">
                  <c:v>1.465085797574758</c:v>
                </c:pt>
                <c:pt idx="143">
                  <c:v>1.457937254842823</c:v>
                </c:pt>
                <c:pt idx="144">
                  <c:v>1.450748742024575</c:v>
                </c:pt>
                <c:pt idx="145">
                  <c:v>1.443520456196725</c:v>
                </c:pt>
                <c:pt idx="146">
                  <c:v>1.436252595526378</c:v>
                </c:pt>
                <c:pt idx="147">
                  <c:v>1.428945359265607</c:v>
                </c:pt>
                <c:pt idx="148">
                  <c:v>1.421598947745984</c:v>
                </c:pt>
                <c:pt idx="149">
                  <c:v>1.414213562373095</c:v>
                </c:pt>
                <c:pt idx="150">
                  <c:v>1.406789405621008</c:v>
                </c:pt>
                <c:pt idx="151">
                  <c:v>1.399326681026731</c:v>
                </c:pt>
                <c:pt idx="152">
                  <c:v>1.391825593184629</c:v>
                </c:pt>
                <c:pt idx="153">
                  <c:v>1.384286347740814</c:v>
                </c:pt>
                <c:pt idx="154">
                  <c:v>1.376709151387508</c:v>
                </c:pt>
                <c:pt idx="155">
                  <c:v>1.369094211857377</c:v>
                </c:pt>
                <c:pt idx="156">
                  <c:v>1.361441737917836</c:v>
                </c:pt>
                <c:pt idx="157">
                  <c:v>1.353751939365321</c:v>
                </c:pt>
                <c:pt idx="158">
                  <c:v>1.346025027019547</c:v>
                </c:pt>
                <c:pt idx="159">
                  <c:v>1.338261212717716</c:v>
                </c:pt>
                <c:pt idx="160">
                  <c:v>1.330460709308722</c:v>
                </c:pt>
                <c:pt idx="161">
                  <c:v>1.322623730647304</c:v>
                </c:pt>
                <c:pt idx="162">
                  <c:v>1.314750491588192</c:v>
                </c:pt>
                <c:pt idx="163">
                  <c:v>1.306841207980211</c:v>
                </c:pt>
                <c:pt idx="164">
                  <c:v>1.298896096660368</c:v>
                </c:pt>
                <c:pt idx="165">
                  <c:v>1.290915375447901</c:v>
                </c:pt>
                <c:pt idx="166">
                  <c:v>1.282899263138316</c:v>
                </c:pt>
                <c:pt idx="167">
                  <c:v>1.27484797949738</c:v>
                </c:pt>
                <c:pt idx="168">
                  <c:v>1.266761745255099</c:v>
                </c:pt>
                <c:pt idx="169">
                  <c:v>1.258640782099675</c:v>
                </c:pt>
                <c:pt idx="170">
                  <c:v>1.25048531267141</c:v>
                </c:pt>
                <c:pt idx="171">
                  <c:v>1.242295560556621</c:v>
                </c:pt>
                <c:pt idx="172">
                  <c:v>1.234071750281497</c:v>
                </c:pt>
                <c:pt idx="173">
                  <c:v>1.225814107305952</c:v>
                </c:pt>
                <c:pt idx="174">
                  <c:v>1.21752285801744</c:v>
                </c:pt>
                <c:pt idx="175">
                  <c:v>1.20919822972475</c:v>
                </c:pt>
                <c:pt idx="176">
                  <c:v>1.200840450651768</c:v>
                </c:pt>
                <c:pt idx="177">
                  <c:v>1.192449749931232</c:v>
                </c:pt>
                <c:pt idx="178">
                  <c:v>1.184026357598439</c:v>
                </c:pt>
                <c:pt idx="179">
                  <c:v>1.175570504584946</c:v>
                </c:pt>
                <c:pt idx="180">
                  <c:v>1.167082422712236</c:v>
                </c:pt>
                <c:pt idx="181">
                  <c:v>1.158562344685358</c:v>
                </c:pt>
                <c:pt idx="182">
                  <c:v>1.150010504086558</c:v>
                </c:pt>
                <c:pt idx="183">
                  <c:v>1.141427135368864</c:v>
                </c:pt>
                <c:pt idx="184">
                  <c:v>1.132812473849666</c:v>
                </c:pt>
                <c:pt idx="185">
                  <c:v>1.124166755704261</c:v>
                </c:pt>
                <c:pt idx="186">
                  <c:v>1.115490217959379</c:v>
                </c:pt>
                <c:pt idx="187">
                  <c:v>1.106783098486688</c:v>
                </c:pt>
                <c:pt idx="188">
                  <c:v>1.098045635996264</c:v>
                </c:pt>
                <c:pt idx="189">
                  <c:v>1.089278070030054</c:v>
                </c:pt>
                <c:pt idx="190">
                  <c:v>1.08048064095531</c:v>
                </c:pt>
                <c:pt idx="191">
                  <c:v>1.071653589957993</c:v>
                </c:pt>
                <c:pt idx="192">
                  <c:v>1.062797159036166</c:v>
                </c:pt>
                <c:pt idx="193">
                  <c:v>1.053911590993355</c:v>
                </c:pt>
                <c:pt idx="194">
                  <c:v>1.044997129431898</c:v>
                </c:pt>
                <c:pt idx="195">
                  <c:v>1.036054018746261</c:v>
                </c:pt>
                <c:pt idx="196">
                  <c:v>1.02708250411634</c:v>
                </c:pt>
                <c:pt idx="197">
                  <c:v>1.018082831500743</c:v>
                </c:pt>
                <c:pt idx="198">
                  <c:v>1.009055247630039</c:v>
                </c:pt>
                <c:pt idx="199">
                  <c:v>1.0</c:v>
                </c:pt>
                <c:pt idx="200">
                  <c:v>0.990917336864815</c:v>
                </c:pt>
                <c:pt idx="201">
                  <c:v>0.981807507230282</c:v>
                </c:pt>
                <c:pt idx="202">
                  <c:v>0.972670760846981</c:v>
                </c:pt>
                <c:pt idx="203">
                  <c:v>0.963507348203431</c:v>
                </c:pt>
                <c:pt idx="204">
                  <c:v>0.954317520519217</c:v>
                </c:pt>
                <c:pt idx="205">
                  <c:v>0.945101529738108</c:v>
                </c:pt>
                <c:pt idx="206">
                  <c:v>0.935859628521147</c:v>
                </c:pt>
                <c:pt idx="207">
                  <c:v>0.926592070239724</c:v>
                </c:pt>
                <c:pt idx="208">
                  <c:v>0.91729910896863</c:v>
                </c:pt>
                <c:pt idx="209">
                  <c:v>0.907980999479094</c:v>
                </c:pt>
                <c:pt idx="210">
                  <c:v>0.898637997231793</c:v>
                </c:pt>
                <c:pt idx="211">
                  <c:v>0.889270358369855</c:v>
                </c:pt>
                <c:pt idx="212">
                  <c:v>0.87987833971183</c:v>
                </c:pt>
                <c:pt idx="213">
                  <c:v>0.870462198744655</c:v>
                </c:pt>
                <c:pt idx="214">
                  <c:v>0.86102219361659</c:v>
                </c:pt>
                <c:pt idx="215">
                  <c:v>0.851558583130145</c:v>
                </c:pt>
                <c:pt idx="216">
                  <c:v>0.842071626734982</c:v>
                </c:pt>
                <c:pt idx="217">
                  <c:v>0.832561584520803</c:v>
                </c:pt>
                <c:pt idx="218">
                  <c:v>0.823028717210217</c:v>
                </c:pt>
                <c:pt idx="219">
                  <c:v>0.8134732861516</c:v>
                </c:pt>
                <c:pt idx="220">
                  <c:v>0.80389555331192</c:v>
                </c:pt>
                <c:pt idx="221">
                  <c:v>0.794295781269561</c:v>
                </c:pt>
                <c:pt idx="222">
                  <c:v>0.784674233207123</c:v>
                </c:pt>
                <c:pt idx="223">
                  <c:v>0.775031172904206</c:v>
                </c:pt>
                <c:pt idx="224">
                  <c:v>0.76536686473018</c:v>
                </c:pt>
                <c:pt idx="225">
                  <c:v>0.755681573636934</c:v>
                </c:pt>
                <c:pt idx="226">
                  <c:v>0.745975565151618</c:v>
                </c:pt>
                <c:pt idx="227">
                  <c:v>0.736249105369356</c:v>
                </c:pt>
                <c:pt idx="228">
                  <c:v>0.726502460945957</c:v>
                </c:pt>
                <c:pt idx="229">
                  <c:v>0.7167358990906</c:v>
                </c:pt>
                <c:pt idx="230">
                  <c:v>0.706949687558515</c:v>
                </c:pt>
                <c:pt idx="231">
                  <c:v>0.69714409464363</c:v>
                </c:pt>
                <c:pt idx="232">
                  <c:v>0.687319389171232</c:v>
                </c:pt>
                <c:pt idx="233">
                  <c:v>0.677475840490584</c:v>
                </c:pt>
                <c:pt idx="234">
                  <c:v>0.667613718467542</c:v>
                </c:pt>
                <c:pt idx="235">
                  <c:v>0.657733293477166</c:v>
                </c:pt>
                <c:pt idx="236">
                  <c:v>0.647834836396299</c:v>
                </c:pt>
                <c:pt idx="237">
                  <c:v>0.63791861859614</c:v>
                </c:pt>
                <c:pt idx="238">
                  <c:v>0.62798491193481</c:v>
                </c:pt>
                <c:pt idx="239">
                  <c:v>0.618033988749895</c:v>
                </c:pt>
                <c:pt idx="240">
                  <c:v>0.60806612185098</c:v>
                </c:pt>
                <c:pt idx="241">
                  <c:v>0.598081584512173</c:v>
                </c:pt>
                <c:pt idx="242">
                  <c:v>0.588080650464608</c:v>
                </c:pt>
                <c:pt idx="243">
                  <c:v>0.578063593888943</c:v>
                </c:pt>
                <c:pt idx="244">
                  <c:v>0.568030689407845</c:v>
                </c:pt>
                <c:pt idx="245">
                  <c:v>0.557982212078459</c:v>
                </c:pt>
                <c:pt idx="246">
                  <c:v>0.547918437384865</c:v>
                </c:pt>
                <c:pt idx="247">
                  <c:v>0.537839641230531</c:v>
                </c:pt>
                <c:pt idx="248">
                  <c:v>0.527746099930746</c:v>
                </c:pt>
                <c:pt idx="249">
                  <c:v>0.517638090205042</c:v>
                </c:pt>
                <c:pt idx="250">
                  <c:v>0.507515889169611</c:v>
                </c:pt>
                <c:pt idx="251">
                  <c:v>0.497379774329709</c:v>
                </c:pt>
                <c:pt idx="252">
                  <c:v>0.487230023572045</c:v>
                </c:pt>
                <c:pt idx="253">
                  <c:v>0.477066915157162</c:v>
                </c:pt>
                <c:pt idx="254">
                  <c:v>0.466890727711811</c:v>
                </c:pt>
                <c:pt idx="255">
                  <c:v>0.456701740221312</c:v>
                </c:pt>
                <c:pt idx="256">
                  <c:v>0.446500232021903</c:v>
                </c:pt>
                <c:pt idx="257">
                  <c:v>0.436286482793085</c:v>
                </c:pt>
                <c:pt idx="258">
                  <c:v>0.426060772549953</c:v>
                </c:pt>
                <c:pt idx="259">
                  <c:v>0.415823381635519</c:v>
                </c:pt>
                <c:pt idx="260">
                  <c:v>0.405574590713025</c:v>
                </c:pt>
                <c:pt idx="261">
                  <c:v>0.395314680758252</c:v>
                </c:pt>
                <c:pt idx="262">
                  <c:v>0.385043933051815</c:v>
                </c:pt>
                <c:pt idx="263">
                  <c:v>0.374762629171449</c:v>
                </c:pt>
                <c:pt idx="264">
                  <c:v>0.364471050984295</c:v>
                </c:pt>
                <c:pt idx="265">
                  <c:v>0.354169480639167</c:v>
                </c:pt>
                <c:pt idx="266">
                  <c:v>0.343858200558819</c:v>
                </c:pt>
                <c:pt idx="267">
                  <c:v>0.333537493432205</c:v>
                </c:pt>
                <c:pt idx="268">
                  <c:v>0.323207642206723</c:v>
                </c:pt>
                <c:pt idx="269">
                  <c:v>0.312868930080462</c:v>
                </c:pt>
                <c:pt idx="270">
                  <c:v>0.302521640494439</c:v>
                </c:pt>
                <c:pt idx="271">
                  <c:v>0.292166057124823</c:v>
                </c:pt>
                <c:pt idx="272">
                  <c:v>0.281802463875165</c:v>
                </c:pt>
                <c:pt idx="273">
                  <c:v>0.271431144868609</c:v>
                </c:pt>
                <c:pt idx="274">
                  <c:v>0.261052384440103</c:v>
                </c:pt>
                <c:pt idx="275">
                  <c:v>0.250666467128608</c:v>
                </c:pt>
                <c:pt idx="276">
                  <c:v>0.240273677669294</c:v>
                </c:pt>
                <c:pt idx="277">
                  <c:v>0.229874300985733</c:v>
                </c:pt>
                <c:pt idx="278">
                  <c:v>0.219468622182091</c:v>
                </c:pt>
                <c:pt idx="279">
                  <c:v>0.209056926535307</c:v>
                </c:pt>
                <c:pt idx="280">
                  <c:v>0.198639499487278</c:v>
                </c:pt>
                <c:pt idx="281">
                  <c:v>0.188216626637029</c:v>
                </c:pt>
                <c:pt idx="282">
                  <c:v>0.177788593732883</c:v>
                </c:pt>
                <c:pt idx="283">
                  <c:v>0.167355686664631</c:v>
                </c:pt>
                <c:pt idx="284">
                  <c:v>0.15691819145569</c:v>
                </c:pt>
                <c:pt idx="285">
                  <c:v>0.146476394255263</c:v>
                </c:pt>
                <c:pt idx="286">
                  <c:v>0.136030581330496</c:v>
                </c:pt>
                <c:pt idx="287">
                  <c:v>0.125581039058627</c:v>
                </c:pt>
                <c:pt idx="288">
                  <c:v>0.115128053919135</c:v>
                </c:pt>
                <c:pt idx="289">
                  <c:v>0.104671912485888</c:v>
                </c:pt>
                <c:pt idx="290">
                  <c:v>0.0942129014192853</c:v>
                </c:pt>
                <c:pt idx="291">
                  <c:v>0.0837513074583995</c:v>
                </c:pt>
                <c:pt idx="292">
                  <c:v>0.073287417413113</c:v>
                </c:pt>
                <c:pt idx="293">
                  <c:v>0.0628215181562563</c:v>
                </c:pt>
                <c:pt idx="294">
                  <c:v>0.0523538966157463</c:v>
                </c:pt>
                <c:pt idx="295">
                  <c:v>0.0418848397667141</c:v>
                </c:pt>
                <c:pt idx="296">
                  <c:v>0.0314146346236413</c:v>
                </c:pt>
                <c:pt idx="297">
                  <c:v>0.0209435682324917</c:v>
                </c:pt>
                <c:pt idx="298">
                  <c:v>0.0104719276628391</c:v>
                </c:pt>
                <c:pt idx="299">
                  <c:v>1.22514845490862E-16</c:v>
                </c:pt>
                <c:pt idx="300">
                  <c:v>-0.0104719276628388</c:v>
                </c:pt>
                <c:pt idx="301">
                  <c:v>-0.0209435682324915</c:v>
                </c:pt>
                <c:pt idx="302">
                  <c:v>-0.031414634623641</c:v>
                </c:pt>
                <c:pt idx="303">
                  <c:v>-0.0418848397667134</c:v>
                </c:pt>
                <c:pt idx="304">
                  <c:v>-0.0523538966157465</c:v>
                </c:pt>
                <c:pt idx="305">
                  <c:v>-0.0628215181562565</c:v>
                </c:pt>
                <c:pt idx="306">
                  <c:v>-0.0732874174131123</c:v>
                </c:pt>
                <c:pt idx="307">
                  <c:v>-0.0837513074583992</c:v>
                </c:pt>
                <c:pt idx="308">
                  <c:v>-0.0942129014192851</c:v>
                </c:pt>
                <c:pt idx="309">
                  <c:v>-0.104671912485888</c:v>
                </c:pt>
                <c:pt idx="310">
                  <c:v>-0.115128053919134</c:v>
                </c:pt>
                <c:pt idx="311">
                  <c:v>-0.125581039058626</c:v>
                </c:pt>
                <c:pt idx="312">
                  <c:v>-0.136030581330496</c:v>
                </c:pt>
                <c:pt idx="313">
                  <c:v>-0.146476394255263</c:v>
                </c:pt>
                <c:pt idx="314">
                  <c:v>-0.15691819145569</c:v>
                </c:pt>
                <c:pt idx="315">
                  <c:v>-0.167355686664631</c:v>
                </c:pt>
                <c:pt idx="316">
                  <c:v>-0.177788593732883</c:v>
                </c:pt>
                <c:pt idx="317">
                  <c:v>-0.188216626637029</c:v>
                </c:pt>
                <c:pt idx="318">
                  <c:v>-0.198639499487278</c:v>
                </c:pt>
                <c:pt idx="319">
                  <c:v>-0.209056926535307</c:v>
                </c:pt>
                <c:pt idx="320">
                  <c:v>-0.21946862218209</c:v>
                </c:pt>
                <c:pt idx="321">
                  <c:v>-0.229874300985733</c:v>
                </c:pt>
                <c:pt idx="322">
                  <c:v>-0.240273677669294</c:v>
                </c:pt>
                <c:pt idx="323">
                  <c:v>-0.250666467128608</c:v>
                </c:pt>
                <c:pt idx="324">
                  <c:v>-0.261052384440103</c:v>
                </c:pt>
                <c:pt idx="325">
                  <c:v>-0.271431144868609</c:v>
                </c:pt>
                <c:pt idx="326">
                  <c:v>-0.281802463875165</c:v>
                </c:pt>
                <c:pt idx="327">
                  <c:v>-0.292166057124823</c:v>
                </c:pt>
                <c:pt idx="328">
                  <c:v>-0.302521640494438</c:v>
                </c:pt>
                <c:pt idx="329">
                  <c:v>-0.312868930080461</c:v>
                </c:pt>
                <c:pt idx="330">
                  <c:v>-0.323207642206722</c:v>
                </c:pt>
                <c:pt idx="331">
                  <c:v>-0.333537493432205</c:v>
                </c:pt>
                <c:pt idx="332">
                  <c:v>-0.343858200558819</c:v>
                </c:pt>
                <c:pt idx="333">
                  <c:v>-0.354169480639166</c:v>
                </c:pt>
                <c:pt idx="334">
                  <c:v>-0.364471050984295</c:v>
                </c:pt>
                <c:pt idx="335">
                  <c:v>-0.374762629171449</c:v>
                </c:pt>
                <c:pt idx="336">
                  <c:v>-0.385043933051815</c:v>
                </c:pt>
                <c:pt idx="337">
                  <c:v>-0.395314680758252</c:v>
                </c:pt>
                <c:pt idx="338">
                  <c:v>-0.405574590713025</c:v>
                </c:pt>
                <c:pt idx="339">
                  <c:v>-0.415823381635519</c:v>
                </c:pt>
                <c:pt idx="340">
                  <c:v>-0.426060772549952</c:v>
                </c:pt>
                <c:pt idx="341">
                  <c:v>-0.436286482793085</c:v>
                </c:pt>
                <c:pt idx="342">
                  <c:v>-0.446500232021903</c:v>
                </c:pt>
                <c:pt idx="343">
                  <c:v>-0.456701740221311</c:v>
                </c:pt>
                <c:pt idx="344">
                  <c:v>-0.466890727711811</c:v>
                </c:pt>
                <c:pt idx="345">
                  <c:v>-0.477066915157161</c:v>
                </c:pt>
                <c:pt idx="346">
                  <c:v>-0.487230023572045</c:v>
                </c:pt>
                <c:pt idx="347">
                  <c:v>-0.497379774329709</c:v>
                </c:pt>
                <c:pt idx="348">
                  <c:v>-0.507515889169611</c:v>
                </c:pt>
                <c:pt idx="349">
                  <c:v>-0.517638090205041</c:v>
                </c:pt>
                <c:pt idx="350">
                  <c:v>-0.527746099930746</c:v>
                </c:pt>
                <c:pt idx="351">
                  <c:v>-0.537839641230531</c:v>
                </c:pt>
                <c:pt idx="352">
                  <c:v>-0.547918437384865</c:v>
                </c:pt>
                <c:pt idx="353">
                  <c:v>-0.557982212078459</c:v>
                </c:pt>
                <c:pt idx="354">
                  <c:v>-0.568030689407845</c:v>
                </c:pt>
                <c:pt idx="355">
                  <c:v>-0.578063593888943</c:v>
                </c:pt>
                <c:pt idx="356">
                  <c:v>-0.588080650464608</c:v>
                </c:pt>
                <c:pt idx="357">
                  <c:v>-0.598081584512173</c:v>
                </c:pt>
                <c:pt idx="358">
                  <c:v>-0.60806612185098</c:v>
                </c:pt>
                <c:pt idx="359">
                  <c:v>-0.618033988749895</c:v>
                </c:pt>
                <c:pt idx="360">
                  <c:v>-0.627984911934809</c:v>
                </c:pt>
                <c:pt idx="361">
                  <c:v>-0.63791861859614</c:v>
                </c:pt>
                <c:pt idx="362">
                  <c:v>-0.647834836396299</c:v>
                </c:pt>
                <c:pt idx="363">
                  <c:v>-0.657733293477166</c:v>
                </c:pt>
                <c:pt idx="364">
                  <c:v>-0.667613718467542</c:v>
                </c:pt>
                <c:pt idx="365">
                  <c:v>-0.677475840490584</c:v>
                </c:pt>
                <c:pt idx="366">
                  <c:v>-0.687319389171232</c:v>
                </c:pt>
                <c:pt idx="367">
                  <c:v>-0.69714409464363</c:v>
                </c:pt>
                <c:pt idx="368">
                  <c:v>-0.706949687558515</c:v>
                </c:pt>
                <c:pt idx="369">
                  <c:v>-0.7167358990906</c:v>
                </c:pt>
                <c:pt idx="370">
                  <c:v>-0.726502460945956</c:v>
                </c:pt>
                <c:pt idx="371">
                  <c:v>-0.736249105369355</c:v>
                </c:pt>
                <c:pt idx="372">
                  <c:v>-0.745975565151618</c:v>
                </c:pt>
                <c:pt idx="373">
                  <c:v>-0.755681573636934</c:v>
                </c:pt>
                <c:pt idx="374">
                  <c:v>-0.765366864730179</c:v>
                </c:pt>
                <c:pt idx="375">
                  <c:v>-0.775031172904206</c:v>
                </c:pt>
                <c:pt idx="376">
                  <c:v>-0.784674233207123</c:v>
                </c:pt>
                <c:pt idx="377">
                  <c:v>-0.794295781269561</c:v>
                </c:pt>
                <c:pt idx="378">
                  <c:v>-0.80389555331192</c:v>
                </c:pt>
                <c:pt idx="379">
                  <c:v>-0.8134732861516</c:v>
                </c:pt>
                <c:pt idx="380">
                  <c:v>-0.823028717210217</c:v>
                </c:pt>
                <c:pt idx="381">
                  <c:v>-0.832561584520802</c:v>
                </c:pt>
                <c:pt idx="382">
                  <c:v>-0.842071626734981</c:v>
                </c:pt>
                <c:pt idx="383">
                  <c:v>-0.851558583130145</c:v>
                </c:pt>
                <c:pt idx="384">
                  <c:v>-0.861022193616591</c:v>
                </c:pt>
                <c:pt idx="385">
                  <c:v>-0.870462198744655</c:v>
                </c:pt>
                <c:pt idx="386">
                  <c:v>-0.87987833971183</c:v>
                </c:pt>
                <c:pt idx="387">
                  <c:v>-0.889270358369854</c:v>
                </c:pt>
                <c:pt idx="388">
                  <c:v>-0.898637997231793</c:v>
                </c:pt>
                <c:pt idx="389">
                  <c:v>-0.907980999479093</c:v>
                </c:pt>
                <c:pt idx="390">
                  <c:v>-0.91729910896863</c:v>
                </c:pt>
                <c:pt idx="391">
                  <c:v>-0.926592070239723</c:v>
                </c:pt>
                <c:pt idx="392">
                  <c:v>-0.935859628521146</c:v>
                </c:pt>
                <c:pt idx="393">
                  <c:v>-0.945101529738108</c:v>
                </c:pt>
                <c:pt idx="394">
                  <c:v>-0.954317520519217</c:v>
                </c:pt>
                <c:pt idx="395">
                  <c:v>-0.963507348203431</c:v>
                </c:pt>
                <c:pt idx="396">
                  <c:v>-0.972670760846981</c:v>
                </c:pt>
                <c:pt idx="397">
                  <c:v>-0.981807507230282</c:v>
                </c:pt>
                <c:pt idx="398">
                  <c:v>-0.990917336864814</c:v>
                </c:pt>
                <c:pt idx="399">
                  <c:v>-1.0</c:v>
                </c:pt>
                <c:pt idx="400">
                  <c:v>-1.009055247630038</c:v>
                </c:pt>
                <c:pt idx="401">
                  <c:v>-1.018082831500744</c:v>
                </c:pt>
                <c:pt idx="402">
                  <c:v>-1.02708250411634</c:v>
                </c:pt>
                <c:pt idx="403">
                  <c:v>-1.03605401874626</c:v>
                </c:pt>
                <c:pt idx="404">
                  <c:v>-1.044997129431898</c:v>
                </c:pt>
                <c:pt idx="405">
                  <c:v>-1.053911590993355</c:v>
                </c:pt>
                <c:pt idx="406">
                  <c:v>-1.062797159036166</c:v>
                </c:pt>
                <c:pt idx="407">
                  <c:v>-1.071653589957993</c:v>
                </c:pt>
                <c:pt idx="408">
                  <c:v>-1.08048064095531</c:v>
                </c:pt>
                <c:pt idx="409">
                  <c:v>-1.089278070030053</c:v>
                </c:pt>
                <c:pt idx="410">
                  <c:v>-1.098045635996264</c:v>
                </c:pt>
                <c:pt idx="411">
                  <c:v>-1.106783098486688</c:v>
                </c:pt>
                <c:pt idx="412">
                  <c:v>-1.115490217959379</c:v>
                </c:pt>
                <c:pt idx="413">
                  <c:v>-1.124166755704261</c:v>
                </c:pt>
                <c:pt idx="414">
                  <c:v>-1.132812473849665</c:v>
                </c:pt>
                <c:pt idx="415">
                  <c:v>-1.141427135368863</c:v>
                </c:pt>
                <c:pt idx="416">
                  <c:v>-1.150010504086558</c:v>
                </c:pt>
                <c:pt idx="417">
                  <c:v>-1.158562344685358</c:v>
                </c:pt>
                <c:pt idx="418">
                  <c:v>-1.167082422712236</c:v>
                </c:pt>
                <c:pt idx="419">
                  <c:v>-1.175570504584946</c:v>
                </c:pt>
                <c:pt idx="420">
                  <c:v>-1.184026357598439</c:v>
                </c:pt>
                <c:pt idx="421">
                  <c:v>-1.192449749931233</c:v>
                </c:pt>
                <c:pt idx="422">
                  <c:v>-1.200840450651768</c:v>
                </c:pt>
                <c:pt idx="423">
                  <c:v>-1.20919822972475</c:v>
                </c:pt>
                <c:pt idx="424">
                  <c:v>-1.21752285801744</c:v>
                </c:pt>
                <c:pt idx="425">
                  <c:v>-1.225814107305952</c:v>
                </c:pt>
                <c:pt idx="426">
                  <c:v>-1.234071750281497</c:v>
                </c:pt>
                <c:pt idx="427">
                  <c:v>-1.242295560556621</c:v>
                </c:pt>
                <c:pt idx="428">
                  <c:v>-1.25048531267141</c:v>
                </c:pt>
                <c:pt idx="429">
                  <c:v>-1.258640782099675</c:v>
                </c:pt>
                <c:pt idx="430">
                  <c:v>-1.266761745255099</c:v>
                </c:pt>
                <c:pt idx="431">
                  <c:v>-1.27484797949738</c:v>
                </c:pt>
                <c:pt idx="432">
                  <c:v>-1.282899263138316</c:v>
                </c:pt>
                <c:pt idx="433">
                  <c:v>-1.290915375447901</c:v>
                </c:pt>
                <c:pt idx="434">
                  <c:v>-1.298896096660367</c:v>
                </c:pt>
                <c:pt idx="435">
                  <c:v>-1.30684120798021</c:v>
                </c:pt>
                <c:pt idx="436">
                  <c:v>-1.314750491588191</c:v>
                </c:pt>
                <c:pt idx="437">
                  <c:v>-1.322623730647304</c:v>
                </c:pt>
                <c:pt idx="438">
                  <c:v>-1.330460709308721</c:v>
                </c:pt>
                <c:pt idx="439">
                  <c:v>-1.338261212717716</c:v>
                </c:pt>
                <c:pt idx="440">
                  <c:v>-1.346025027019546</c:v>
                </c:pt>
                <c:pt idx="441">
                  <c:v>-1.353751939365321</c:v>
                </c:pt>
                <c:pt idx="442">
                  <c:v>-1.361441737917836</c:v>
                </c:pt>
                <c:pt idx="443">
                  <c:v>-1.369094211857377</c:v>
                </c:pt>
                <c:pt idx="444">
                  <c:v>-1.376709151387508</c:v>
                </c:pt>
                <c:pt idx="445">
                  <c:v>-1.384286347740813</c:v>
                </c:pt>
                <c:pt idx="446">
                  <c:v>-1.391825593184627</c:v>
                </c:pt>
                <c:pt idx="447">
                  <c:v>-1.399326681026731</c:v>
                </c:pt>
                <c:pt idx="448">
                  <c:v>-1.406789405621008</c:v>
                </c:pt>
                <c:pt idx="449">
                  <c:v>-1.414213562373095</c:v>
                </c:pt>
                <c:pt idx="450">
                  <c:v>-1.421598947745984</c:v>
                </c:pt>
                <c:pt idx="451">
                  <c:v>-1.428945359265606</c:v>
                </c:pt>
                <c:pt idx="452">
                  <c:v>-1.436252595526377</c:v>
                </c:pt>
                <c:pt idx="453">
                  <c:v>-1.443520456196724</c:v>
                </c:pt>
                <c:pt idx="454">
                  <c:v>-1.450748742024575</c:v>
                </c:pt>
                <c:pt idx="455">
                  <c:v>-1.457937254842823</c:v>
                </c:pt>
                <c:pt idx="456">
                  <c:v>-1.465085797574757</c:v>
                </c:pt>
                <c:pt idx="457">
                  <c:v>-1.472194174239467</c:v>
                </c:pt>
                <c:pt idx="458">
                  <c:v>-1.47926218995722</c:v>
                </c:pt>
                <c:pt idx="459">
                  <c:v>-1.486289650954789</c:v>
                </c:pt>
                <c:pt idx="460">
                  <c:v>-1.493276364570782</c:v>
                </c:pt>
                <c:pt idx="461">
                  <c:v>-1.50022213926092</c:v>
                </c:pt>
                <c:pt idx="462">
                  <c:v>-1.507126784603275</c:v>
                </c:pt>
                <c:pt idx="463">
                  <c:v>-1.513990111303513</c:v>
                </c:pt>
                <c:pt idx="464">
                  <c:v>-1.520811931200062</c:v>
                </c:pt>
                <c:pt idx="465">
                  <c:v>-1.527592057269283</c:v>
                </c:pt>
                <c:pt idx="466">
                  <c:v>-1.5343303036306</c:v>
                </c:pt>
                <c:pt idx="467">
                  <c:v>-1.541026485551578</c:v>
                </c:pt>
                <c:pt idx="468">
                  <c:v>-1.547680419453012</c:v>
                </c:pt>
                <c:pt idx="469">
                  <c:v>-1.554291922913942</c:v>
                </c:pt>
                <c:pt idx="470">
                  <c:v>-1.56086081467666</c:v>
                </c:pt>
                <c:pt idx="471">
                  <c:v>-1.56738691465168</c:v>
                </c:pt>
                <c:pt idx="472">
                  <c:v>-1.573870043922674</c:v>
                </c:pt>
                <c:pt idx="473">
                  <c:v>-1.580310024751381</c:v>
                </c:pt>
                <c:pt idx="474">
                  <c:v>-1.586706680582471</c:v>
                </c:pt>
                <c:pt idx="475">
                  <c:v>-1.593059836048392</c:v>
                </c:pt>
                <c:pt idx="476">
                  <c:v>-1.59936931697418</c:v>
                </c:pt>
                <c:pt idx="477">
                  <c:v>-1.605634950382229</c:v>
                </c:pt>
                <c:pt idx="478">
                  <c:v>-1.611856564497031</c:v>
                </c:pt>
                <c:pt idx="479">
                  <c:v>-1.618033988749895</c:v>
                </c:pt>
                <c:pt idx="480">
                  <c:v>-1.624167053783612</c:v>
                </c:pt>
                <c:pt idx="481">
                  <c:v>-1.63025559145711</c:v>
                </c:pt>
                <c:pt idx="482">
                  <c:v>-1.636299434850046</c:v>
                </c:pt>
                <c:pt idx="483">
                  <c:v>-1.642298418267408</c:v>
                </c:pt>
                <c:pt idx="484">
                  <c:v>-1.648252377244031</c:v>
                </c:pt>
                <c:pt idx="485">
                  <c:v>-1.654161148549124</c:v>
                </c:pt>
                <c:pt idx="486">
                  <c:v>-1.660024570190735</c:v>
                </c:pt>
                <c:pt idx="487">
                  <c:v>-1.665842481420199</c:v>
                </c:pt>
                <c:pt idx="488">
                  <c:v>-1.67161472273654</c:v>
                </c:pt>
                <c:pt idx="489">
                  <c:v>-1.677341135890848</c:v>
                </c:pt>
                <c:pt idx="490">
                  <c:v>-1.683021563890612</c:v>
                </c:pt>
                <c:pt idx="491">
                  <c:v>-1.68865585100403</c:v>
                </c:pt>
                <c:pt idx="492">
                  <c:v>-1.694243842764274</c:v>
                </c:pt>
                <c:pt idx="493">
                  <c:v>-1.699785385973727</c:v>
                </c:pt>
                <c:pt idx="494">
                  <c:v>-1.705280328708184</c:v>
                </c:pt>
                <c:pt idx="495">
                  <c:v>-1.710728520321014</c:v>
                </c:pt>
                <c:pt idx="496">
                  <c:v>-1.71612981144729</c:v>
                </c:pt>
                <c:pt idx="497">
                  <c:v>-1.721484054007887</c:v>
                </c:pt>
                <c:pt idx="498">
                  <c:v>-1.726791101213543</c:v>
                </c:pt>
                <c:pt idx="499">
                  <c:v>-1.732050807568878</c:v>
                </c:pt>
                <c:pt idx="500">
                  <c:v>-1.737263028876382</c:v>
                </c:pt>
                <c:pt idx="501">
                  <c:v>-1.74242762224038</c:v>
                </c:pt>
                <c:pt idx="502">
                  <c:v>-1.74754444607093</c:v>
                </c:pt>
                <c:pt idx="503">
                  <c:v>-1.752613360087728</c:v>
                </c:pt>
                <c:pt idx="504">
                  <c:v>-1.75763422532393</c:v>
                </c:pt>
                <c:pt idx="505">
                  <c:v>-1.762606904129984</c:v>
                </c:pt>
                <c:pt idx="506">
                  <c:v>-1.767531260177386</c:v>
                </c:pt>
                <c:pt idx="507">
                  <c:v>-1.77240715846243</c:v>
                </c:pt>
                <c:pt idx="508">
                  <c:v>-1.777234465309897</c:v>
                </c:pt>
                <c:pt idx="509">
                  <c:v>-1.782013048376736</c:v>
                </c:pt>
                <c:pt idx="510">
                  <c:v>-1.786742776655676</c:v>
                </c:pt>
                <c:pt idx="511">
                  <c:v>-1.791423520478825</c:v>
                </c:pt>
                <c:pt idx="512">
                  <c:v>-1.796055151521232</c:v>
                </c:pt>
                <c:pt idx="513">
                  <c:v>-1.800637542804387</c:v>
                </c:pt>
                <c:pt idx="514">
                  <c:v>-1.805170568699721</c:v>
                </c:pt>
                <c:pt idx="515">
                  <c:v>-1.80965410493204</c:v>
                </c:pt>
                <c:pt idx="516">
                  <c:v>-1.81408802858293</c:v>
                </c:pt>
                <c:pt idx="517">
                  <c:v>-1.818472218094137</c:v>
                </c:pt>
                <c:pt idx="518">
                  <c:v>-1.822806553270891</c:v>
                </c:pt>
                <c:pt idx="519">
                  <c:v>-1.827090915285201</c:v>
                </c:pt>
                <c:pt idx="520">
                  <c:v>-1.831325186679122</c:v>
                </c:pt>
                <c:pt idx="521">
                  <c:v>-1.835509251367961</c:v>
                </c:pt>
                <c:pt idx="522">
                  <c:v>-1.839642994643475</c:v>
                </c:pt>
                <c:pt idx="523">
                  <c:v>-1.843726303177001</c:v>
                </c:pt>
                <c:pt idx="524">
                  <c:v>-1.847759065022573</c:v>
                </c:pt>
                <c:pt idx="525">
                  <c:v>-1.851741169619989</c:v>
                </c:pt>
                <c:pt idx="526">
                  <c:v>-1.85567250779784</c:v>
                </c:pt>
                <c:pt idx="527">
                  <c:v>-1.859552971776504</c:v>
                </c:pt>
                <c:pt idx="528">
                  <c:v>-1.863382455171098</c:v>
                </c:pt>
                <c:pt idx="529">
                  <c:v>-1.867160852994403</c:v>
                </c:pt>
                <c:pt idx="530">
                  <c:v>-1.870888061659734</c:v>
                </c:pt>
                <c:pt idx="531">
                  <c:v>-1.874563978983784</c:v>
                </c:pt>
                <c:pt idx="532">
                  <c:v>-1.878188504189418</c:v>
                </c:pt>
                <c:pt idx="533">
                  <c:v>-1.881761537908451</c:v>
                </c:pt>
                <c:pt idx="534">
                  <c:v>-1.885282982184357</c:v>
                </c:pt>
                <c:pt idx="535">
                  <c:v>-1.888752740474962</c:v>
                </c:pt>
                <c:pt idx="536">
                  <c:v>-1.892170717655091</c:v>
                </c:pt>
                <c:pt idx="537">
                  <c:v>-1.895536820019171</c:v>
                </c:pt>
                <c:pt idx="538">
                  <c:v>-1.898850955283807</c:v>
                </c:pt>
                <c:pt idx="539">
                  <c:v>-1.902113032590307</c:v>
                </c:pt>
                <c:pt idx="540">
                  <c:v>-1.905322962507173</c:v>
                </c:pt>
                <c:pt idx="541">
                  <c:v>-1.908480657032554</c:v>
                </c:pt>
                <c:pt idx="542">
                  <c:v>-1.91158602959666</c:v>
                </c:pt>
                <c:pt idx="543">
                  <c:v>-1.914638995064134</c:v>
                </c:pt>
                <c:pt idx="544">
                  <c:v>-1.917639469736386</c:v>
                </c:pt>
                <c:pt idx="545">
                  <c:v>-1.920587371353887</c:v>
                </c:pt>
                <c:pt idx="546">
                  <c:v>-1.923482619098423</c:v>
                </c:pt>
                <c:pt idx="547">
                  <c:v>-1.926325133595316</c:v>
                </c:pt>
                <c:pt idx="548">
                  <c:v>-1.929114836915596</c:v>
                </c:pt>
                <c:pt idx="549">
                  <c:v>-1.931851652578135</c:v>
                </c:pt>
                <c:pt idx="550">
                  <c:v>-1.934535505551754</c:v>
                </c:pt>
                <c:pt idx="551">
                  <c:v>-1.937166322257262</c:v>
                </c:pt>
                <c:pt idx="552">
                  <c:v>-1.939744030569491</c:v>
                </c:pt>
                <c:pt idx="553">
                  <c:v>-1.942268559819272</c:v>
                </c:pt>
                <c:pt idx="554">
                  <c:v>-1.944739840795353</c:v>
                </c:pt>
                <c:pt idx="555">
                  <c:v>-1.947157805746322</c:v>
                </c:pt>
                <c:pt idx="556">
                  <c:v>-1.949522388382441</c:v>
                </c:pt>
                <c:pt idx="557">
                  <c:v>-1.951833523877495</c:v>
                </c:pt>
                <c:pt idx="558">
                  <c:v>-1.954091148870527</c:v>
                </c:pt>
                <c:pt idx="559">
                  <c:v>-1.956295201467611</c:v>
                </c:pt>
                <c:pt idx="560">
                  <c:v>-1.958445621243533</c:v>
                </c:pt>
                <c:pt idx="561">
                  <c:v>-1.960542349243443</c:v>
                </c:pt>
                <c:pt idx="562">
                  <c:v>-1.96258532798449</c:v>
                </c:pt>
                <c:pt idx="563">
                  <c:v>-1.964574501457377</c:v>
                </c:pt>
                <c:pt idx="564">
                  <c:v>-1.966509815127909</c:v>
                </c:pt>
                <c:pt idx="565">
                  <c:v>-1.968391215938484</c:v>
                </c:pt>
                <c:pt idx="566">
                  <c:v>-1.970218652309548</c:v>
                </c:pt>
                <c:pt idx="567">
                  <c:v>-1.97199207414101</c:v>
                </c:pt>
                <c:pt idx="568">
                  <c:v>-1.973711432813614</c:v>
                </c:pt>
                <c:pt idx="569">
                  <c:v>-1.975376681190275</c:v>
                </c:pt>
                <c:pt idx="570">
                  <c:v>-1.976987773617367</c:v>
                </c:pt>
                <c:pt idx="571">
                  <c:v>-1.978544665925977</c:v>
                </c:pt>
                <c:pt idx="572">
                  <c:v>-1.980047315433115</c:v>
                </c:pt>
                <c:pt idx="573">
                  <c:v>-1.981495680942887</c:v>
                </c:pt>
                <c:pt idx="574">
                  <c:v>-1.982889722747621</c:v>
                </c:pt>
                <c:pt idx="575">
                  <c:v>-1.984229402628955</c:v>
                </c:pt>
                <c:pt idx="576">
                  <c:v>-1.985514683858891</c:v>
                </c:pt>
                <c:pt idx="577">
                  <c:v>-1.986745531200794</c:v>
                </c:pt>
                <c:pt idx="578">
                  <c:v>-1.987921910910359</c:v>
                </c:pt>
                <c:pt idx="579">
                  <c:v>-1.989043790736547</c:v>
                </c:pt>
                <c:pt idx="580">
                  <c:v>-1.990111139922452</c:v>
                </c:pt>
                <c:pt idx="581">
                  <c:v>-1.99112392920616</c:v>
                </c:pt>
                <c:pt idx="582">
                  <c:v>-1.992082130821541</c:v>
                </c:pt>
                <c:pt idx="583">
                  <c:v>-1.992985718499009</c:v>
                </c:pt>
                <c:pt idx="584">
                  <c:v>-1.993834667466256</c:v>
                </c:pt>
                <c:pt idx="585">
                  <c:v>-1.994628954448916</c:v>
                </c:pt>
                <c:pt idx="586">
                  <c:v>-1.995368557671211</c:v>
                </c:pt>
                <c:pt idx="587">
                  <c:v>-1.996053456856544</c:v>
                </c:pt>
                <c:pt idx="588">
                  <c:v>-1.996683633228057</c:v>
                </c:pt>
                <c:pt idx="589">
                  <c:v>-1.997259069509148</c:v>
                </c:pt>
                <c:pt idx="590">
                  <c:v>-1.99777974992394</c:v>
                </c:pt>
                <c:pt idx="591">
                  <c:v>-1.998245660197718</c:v>
                </c:pt>
                <c:pt idx="592">
                  <c:v>-1.998656787557312</c:v>
                </c:pt>
                <c:pt idx="593">
                  <c:v>-1.999013120731464</c:v>
                </c:pt>
                <c:pt idx="594">
                  <c:v>-1.999314649951114</c:v>
                </c:pt>
                <c:pt idx="595">
                  <c:v>-1.999561366949691</c:v>
                </c:pt>
                <c:pt idx="596">
                  <c:v>-1.999753264963322</c:v>
                </c:pt>
                <c:pt idx="597">
                  <c:v>-1.999890338731024</c:v>
                </c:pt>
                <c:pt idx="598">
                  <c:v>-1.999972584494853</c:v>
                </c:pt>
                <c:pt idx="599">
                  <c:v>-2.0</c:v>
                </c:pt>
                <c:pt idx="600">
                  <c:v>-1.999972584494853</c:v>
                </c:pt>
                <c:pt idx="601">
                  <c:v>-1.999890338731024</c:v>
                </c:pt>
                <c:pt idx="602">
                  <c:v>-1.999753264963322</c:v>
                </c:pt>
                <c:pt idx="603">
                  <c:v>-1.999561366949691</c:v>
                </c:pt>
                <c:pt idx="604">
                  <c:v>-1.999314649951114</c:v>
                </c:pt>
                <c:pt idx="605">
                  <c:v>-1.999013120731464</c:v>
                </c:pt>
                <c:pt idx="606">
                  <c:v>-1.998656787557312</c:v>
                </c:pt>
                <c:pt idx="607">
                  <c:v>-1.998245660197718</c:v>
                </c:pt>
                <c:pt idx="608">
                  <c:v>-1.99777974992394</c:v>
                </c:pt>
                <c:pt idx="609">
                  <c:v>-1.997259069509148</c:v>
                </c:pt>
                <c:pt idx="610">
                  <c:v>-1.996683633228057</c:v>
                </c:pt>
                <c:pt idx="611">
                  <c:v>-1.996053456856544</c:v>
                </c:pt>
                <c:pt idx="612">
                  <c:v>-1.995368557671211</c:v>
                </c:pt>
                <c:pt idx="613">
                  <c:v>-1.994628954448916</c:v>
                </c:pt>
                <c:pt idx="614">
                  <c:v>-1.993834667466256</c:v>
                </c:pt>
                <c:pt idx="615">
                  <c:v>-1.992985718499009</c:v>
                </c:pt>
                <c:pt idx="616">
                  <c:v>-1.992082130821541</c:v>
                </c:pt>
                <c:pt idx="617">
                  <c:v>-1.99112392920616</c:v>
                </c:pt>
                <c:pt idx="618">
                  <c:v>-1.990111139922454</c:v>
                </c:pt>
                <c:pt idx="619">
                  <c:v>-1.989043790736547</c:v>
                </c:pt>
                <c:pt idx="620">
                  <c:v>-1.987921910910359</c:v>
                </c:pt>
                <c:pt idx="621">
                  <c:v>-1.986745531200794</c:v>
                </c:pt>
                <c:pt idx="622">
                  <c:v>-1.985514683858891</c:v>
                </c:pt>
                <c:pt idx="623">
                  <c:v>-1.984229402628956</c:v>
                </c:pt>
                <c:pt idx="624">
                  <c:v>-1.982889722747621</c:v>
                </c:pt>
                <c:pt idx="625">
                  <c:v>-1.981495680942887</c:v>
                </c:pt>
                <c:pt idx="626">
                  <c:v>-1.980047315433115</c:v>
                </c:pt>
                <c:pt idx="627">
                  <c:v>-1.978544665925977</c:v>
                </c:pt>
                <c:pt idx="628">
                  <c:v>-1.976987773617367</c:v>
                </c:pt>
                <c:pt idx="629">
                  <c:v>-1.975376681190276</c:v>
                </c:pt>
                <c:pt idx="630">
                  <c:v>-1.973711432813614</c:v>
                </c:pt>
                <c:pt idx="631">
                  <c:v>-1.97199207414101</c:v>
                </c:pt>
                <c:pt idx="632">
                  <c:v>-1.970218652309548</c:v>
                </c:pt>
                <c:pt idx="633">
                  <c:v>-1.968391215938484</c:v>
                </c:pt>
                <c:pt idx="634">
                  <c:v>-1.966509815127909</c:v>
                </c:pt>
                <c:pt idx="635">
                  <c:v>-1.964574501457377</c:v>
                </c:pt>
                <c:pt idx="636">
                  <c:v>-1.96258532798449</c:v>
                </c:pt>
                <c:pt idx="637">
                  <c:v>-1.960542349243444</c:v>
                </c:pt>
                <c:pt idx="638">
                  <c:v>-1.958445621243533</c:v>
                </c:pt>
                <c:pt idx="639">
                  <c:v>-1.956295201467611</c:v>
                </c:pt>
                <c:pt idx="640">
                  <c:v>-1.954091148870527</c:v>
                </c:pt>
                <c:pt idx="641">
                  <c:v>-1.951833523877495</c:v>
                </c:pt>
                <c:pt idx="642">
                  <c:v>-1.949522388382441</c:v>
                </c:pt>
                <c:pt idx="643">
                  <c:v>-1.947157805746322</c:v>
                </c:pt>
                <c:pt idx="644">
                  <c:v>-1.944739840795353</c:v>
                </c:pt>
                <c:pt idx="645">
                  <c:v>-1.942268559819272</c:v>
                </c:pt>
                <c:pt idx="646">
                  <c:v>-1.939744030569491</c:v>
                </c:pt>
                <c:pt idx="647">
                  <c:v>-1.937166322257262</c:v>
                </c:pt>
                <c:pt idx="648">
                  <c:v>-1.934535505551755</c:v>
                </c:pt>
                <c:pt idx="649">
                  <c:v>-1.931851652578135</c:v>
                </c:pt>
                <c:pt idx="650">
                  <c:v>-1.929114836915596</c:v>
                </c:pt>
                <c:pt idx="651">
                  <c:v>-1.926325133595316</c:v>
                </c:pt>
                <c:pt idx="652">
                  <c:v>-1.923482619098422</c:v>
                </c:pt>
                <c:pt idx="653">
                  <c:v>-1.920587371353887</c:v>
                </c:pt>
                <c:pt idx="654">
                  <c:v>-1.917639469736386</c:v>
                </c:pt>
                <c:pt idx="655">
                  <c:v>-1.914638995064134</c:v>
                </c:pt>
                <c:pt idx="656">
                  <c:v>-1.91158602959666</c:v>
                </c:pt>
                <c:pt idx="657">
                  <c:v>-1.908480657032554</c:v>
                </c:pt>
                <c:pt idx="658">
                  <c:v>-1.905322962507173</c:v>
                </c:pt>
                <c:pt idx="659">
                  <c:v>-1.902113032590307</c:v>
                </c:pt>
                <c:pt idx="660">
                  <c:v>-1.898850955283808</c:v>
                </c:pt>
                <c:pt idx="661">
                  <c:v>-1.895536820019171</c:v>
                </c:pt>
                <c:pt idx="662">
                  <c:v>-1.892170717655091</c:v>
                </c:pt>
                <c:pt idx="663">
                  <c:v>-1.888752740474962</c:v>
                </c:pt>
                <c:pt idx="664">
                  <c:v>-1.885282982184357</c:v>
                </c:pt>
                <c:pt idx="665">
                  <c:v>-1.881761537908451</c:v>
                </c:pt>
                <c:pt idx="666">
                  <c:v>-1.87818850418942</c:v>
                </c:pt>
                <c:pt idx="667">
                  <c:v>-1.874563978983784</c:v>
                </c:pt>
                <c:pt idx="668">
                  <c:v>-1.870888061659734</c:v>
                </c:pt>
                <c:pt idx="669">
                  <c:v>-1.867160852994403</c:v>
                </c:pt>
                <c:pt idx="670">
                  <c:v>-1.863382455171098</c:v>
                </c:pt>
                <c:pt idx="671">
                  <c:v>-1.859552971776504</c:v>
                </c:pt>
                <c:pt idx="672">
                  <c:v>-1.85567250779784</c:v>
                </c:pt>
                <c:pt idx="673">
                  <c:v>-1.85174116961999</c:v>
                </c:pt>
                <c:pt idx="674">
                  <c:v>-1.847759065022573</c:v>
                </c:pt>
                <c:pt idx="675">
                  <c:v>-1.843726303177001</c:v>
                </c:pt>
                <c:pt idx="676">
                  <c:v>-1.839642994643476</c:v>
                </c:pt>
                <c:pt idx="677">
                  <c:v>-1.835509251367961</c:v>
                </c:pt>
                <c:pt idx="678">
                  <c:v>-1.831325186679122</c:v>
                </c:pt>
                <c:pt idx="679">
                  <c:v>-1.827090915285202</c:v>
                </c:pt>
                <c:pt idx="680">
                  <c:v>-1.822806553270891</c:v>
                </c:pt>
                <c:pt idx="681">
                  <c:v>-1.818472218094137</c:v>
                </c:pt>
                <c:pt idx="682">
                  <c:v>-1.81408802858293</c:v>
                </c:pt>
                <c:pt idx="683">
                  <c:v>-1.80965410493204</c:v>
                </c:pt>
                <c:pt idx="684">
                  <c:v>-1.805170568699721</c:v>
                </c:pt>
                <c:pt idx="685">
                  <c:v>-1.800637542804387</c:v>
                </c:pt>
                <c:pt idx="686">
                  <c:v>-1.796055151521232</c:v>
                </c:pt>
                <c:pt idx="687">
                  <c:v>-1.791423520478826</c:v>
                </c:pt>
                <c:pt idx="688">
                  <c:v>-1.786742776655676</c:v>
                </c:pt>
                <c:pt idx="689">
                  <c:v>-1.782013048376736</c:v>
                </c:pt>
                <c:pt idx="690">
                  <c:v>-1.777234465309898</c:v>
                </c:pt>
                <c:pt idx="691">
                  <c:v>-1.77240715846243</c:v>
                </c:pt>
                <c:pt idx="692">
                  <c:v>-1.767531260177386</c:v>
                </c:pt>
                <c:pt idx="693">
                  <c:v>-1.762606904129984</c:v>
                </c:pt>
                <c:pt idx="694">
                  <c:v>-1.757634225323931</c:v>
                </c:pt>
                <c:pt idx="695">
                  <c:v>-1.752613360087728</c:v>
                </c:pt>
                <c:pt idx="696">
                  <c:v>-1.74754444607093</c:v>
                </c:pt>
                <c:pt idx="697">
                  <c:v>-1.74242762224038</c:v>
                </c:pt>
                <c:pt idx="698">
                  <c:v>-1.737263028876383</c:v>
                </c:pt>
                <c:pt idx="699">
                  <c:v>-1.732050807568878</c:v>
                </c:pt>
                <c:pt idx="700">
                  <c:v>-1.726791101213543</c:v>
                </c:pt>
                <c:pt idx="701">
                  <c:v>-1.721484054007887</c:v>
                </c:pt>
                <c:pt idx="702">
                  <c:v>-1.71612981144729</c:v>
                </c:pt>
                <c:pt idx="703">
                  <c:v>-1.710728520321014</c:v>
                </c:pt>
                <c:pt idx="704">
                  <c:v>-1.705280328708185</c:v>
                </c:pt>
                <c:pt idx="705">
                  <c:v>-1.699785385973728</c:v>
                </c:pt>
                <c:pt idx="706">
                  <c:v>-1.694243842764275</c:v>
                </c:pt>
                <c:pt idx="707">
                  <c:v>-1.68865585100403</c:v>
                </c:pt>
                <c:pt idx="708">
                  <c:v>-1.683021563890612</c:v>
                </c:pt>
                <c:pt idx="709">
                  <c:v>-1.677341135890848</c:v>
                </c:pt>
                <c:pt idx="710">
                  <c:v>-1.671614722736541</c:v>
                </c:pt>
                <c:pt idx="711">
                  <c:v>-1.665842481420199</c:v>
                </c:pt>
                <c:pt idx="712">
                  <c:v>-1.660024570190735</c:v>
                </c:pt>
                <c:pt idx="713">
                  <c:v>-1.654161148549124</c:v>
                </c:pt>
                <c:pt idx="714">
                  <c:v>-1.648252377244031</c:v>
                </c:pt>
                <c:pt idx="715">
                  <c:v>-1.642298418267408</c:v>
                </c:pt>
                <c:pt idx="716">
                  <c:v>-1.636299434850047</c:v>
                </c:pt>
                <c:pt idx="717">
                  <c:v>-1.63025559145711</c:v>
                </c:pt>
                <c:pt idx="718">
                  <c:v>-1.624167053783612</c:v>
                </c:pt>
                <c:pt idx="719">
                  <c:v>-1.618033988749895</c:v>
                </c:pt>
                <c:pt idx="720">
                  <c:v>-1.611856564497032</c:v>
                </c:pt>
                <c:pt idx="721">
                  <c:v>-1.605634950382229</c:v>
                </c:pt>
                <c:pt idx="722">
                  <c:v>-1.59936931697418</c:v>
                </c:pt>
                <c:pt idx="723">
                  <c:v>-1.593059836048393</c:v>
                </c:pt>
                <c:pt idx="724">
                  <c:v>-1.586706680582471</c:v>
                </c:pt>
                <c:pt idx="725">
                  <c:v>-1.580310024751382</c:v>
                </c:pt>
                <c:pt idx="726">
                  <c:v>-1.573870043922675</c:v>
                </c:pt>
                <c:pt idx="727">
                  <c:v>-1.56738691465168</c:v>
                </c:pt>
                <c:pt idx="728">
                  <c:v>-1.56086081467666</c:v>
                </c:pt>
                <c:pt idx="729">
                  <c:v>-1.554291922913942</c:v>
                </c:pt>
                <c:pt idx="730">
                  <c:v>-1.547680419453012</c:v>
                </c:pt>
                <c:pt idx="731">
                  <c:v>-1.541026485551578</c:v>
                </c:pt>
                <c:pt idx="732">
                  <c:v>-1.5343303036306</c:v>
                </c:pt>
                <c:pt idx="733">
                  <c:v>-1.527592057269283</c:v>
                </c:pt>
                <c:pt idx="734">
                  <c:v>-1.520811931200062</c:v>
                </c:pt>
                <c:pt idx="735">
                  <c:v>-1.513990111303513</c:v>
                </c:pt>
                <c:pt idx="736">
                  <c:v>-1.507126784603276</c:v>
                </c:pt>
                <c:pt idx="737">
                  <c:v>-1.50022213926092</c:v>
                </c:pt>
                <c:pt idx="738">
                  <c:v>-1.493276364570783</c:v>
                </c:pt>
                <c:pt idx="739">
                  <c:v>-1.486289650954789</c:v>
                </c:pt>
                <c:pt idx="740">
                  <c:v>-1.47926218995722</c:v>
                </c:pt>
                <c:pt idx="741">
                  <c:v>-1.472194174239469</c:v>
                </c:pt>
                <c:pt idx="742">
                  <c:v>-1.465085797574758</c:v>
                </c:pt>
                <c:pt idx="743">
                  <c:v>-1.457937254842824</c:v>
                </c:pt>
                <c:pt idx="744">
                  <c:v>-1.450748742024575</c:v>
                </c:pt>
                <c:pt idx="745">
                  <c:v>-1.443520456196725</c:v>
                </c:pt>
                <c:pt idx="746">
                  <c:v>-1.436252595526378</c:v>
                </c:pt>
                <c:pt idx="747">
                  <c:v>-1.428945359265607</c:v>
                </c:pt>
                <c:pt idx="748">
                  <c:v>-1.421598947745984</c:v>
                </c:pt>
                <c:pt idx="749">
                  <c:v>-1.414213562373095</c:v>
                </c:pt>
                <c:pt idx="750">
                  <c:v>-1.406789405621008</c:v>
                </c:pt>
                <c:pt idx="751">
                  <c:v>-1.399326681026731</c:v>
                </c:pt>
                <c:pt idx="752">
                  <c:v>-1.391825593184629</c:v>
                </c:pt>
                <c:pt idx="753">
                  <c:v>-1.384286347740814</c:v>
                </c:pt>
                <c:pt idx="754">
                  <c:v>-1.37670915138751</c:v>
                </c:pt>
                <c:pt idx="755">
                  <c:v>-1.369094211857377</c:v>
                </c:pt>
                <c:pt idx="756">
                  <c:v>-1.361441737917836</c:v>
                </c:pt>
                <c:pt idx="757">
                  <c:v>-1.353751939365322</c:v>
                </c:pt>
                <c:pt idx="758">
                  <c:v>-1.346025027019547</c:v>
                </c:pt>
                <c:pt idx="759">
                  <c:v>-1.338261212717716</c:v>
                </c:pt>
                <c:pt idx="760">
                  <c:v>-1.330460709308722</c:v>
                </c:pt>
                <c:pt idx="761">
                  <c:v>-1.322623730647304</c:v>
                </c:pt>
                <c:pt idx="762">
                  <c:v>-1.314750491588191</c:v>
                </c:pt>
                <c:pt idx="763">
                  <c:v>-1.306841207980211</c:v>
                </c:pt>
                <c:pt idx="764">
                  <c:v>-1.298896096660368</c:v>
                </c:pt>
                <c:pt idx="765">
                  <c:v>-1.290915375447903</c:v>
                </c:pt>
                <c:pt idx="766">
                  <c:v>-1.282899263138316</c:v>
                </c:pt>
                <c:pt idx="767">
                  <c:v>-1.27484797949738</c:v>
                </c:pt>
                <c:pt idx="768">
                  <c:v>-1.266761745255101</c:v>
                </c:pt>
                <c:pt idx="769">
                  <c:v>-1.258640782099673</c:v>
                </c:pt>
                <c:pt idx="770">
                  <c:v>-1.25048531267141</c:v>
                </c:pt>
                <c:pt idx="771">
                  <c:v>-1.242295560556621</c:v>
                </c:pt>
                <c:pt idx="772">
                  <c:v>-1.234071750281497</c:v>
                </c:pt>
                <c:pt idx="773">
                  <c:v>-1.225814107305952</c:v>
                </c:pt>
                <c:pt idx="774">
                  <c:v>-1.217522858017441</c:v>
                </c:pt>
                <c:pt idx="775">
                  <c:v>-1.209198229724751</c:v>
                </c:pt>
                <c:pt idx="776">
                  <c:v>-1.200840450651768</c:v>
                </c:pt>
                <c:pt idx="777">
                  <c:v>-1.192449749931233</c:v>
                </c:pt>
                <c:pt idx="778">
                  <c:v>-1.184026357598439</c:v>
                </c:pt>
                <c:pt idx="779">
                  <c:v>-1.175570504584946</c:v>
                </c:pt>
                <c:pt idx="780">
                  <c:v>-1.167082422712234</c:v>
                </c:pt>
                <c:pt idx="781">
                  <c:v>-1.158562344685357</c:v>
                </c:pt>
                <c:pt idx="782">
                  <c:v>-1.150010504086558</c:v>
                </c:pt>
                <c:pt idx="783">
                  <c:v>-1.141427135368864</c:v>
                </c:pt>
                <c:pt idx="784">
                  <c:v>-1.132812473849666</c:v>
                </c:pt>
                <c:pt idx="785">
                  <c:v>-1.124166755704262</c:v>
                </c:pt>
                <c:pt idx="786">
                  <c:v>-1.11549021795938</c:v>
                </c:pt>
                <c:pt idx="787">
                  <c:v>-1.106783098486688</c:v>
                </c:pt>
                <c:pt idx="788">
                  <c:v>-1.098045635996264</c:v>
                </c:pt>
                <c:pt idx="789">
                  <c:v>-1.089278070030054</c:v>
                </c:pt>
                <c:pt idx="790">
                  <c:v>-1.08048064095531</c:v>
                </c:pt>
                <c:pt idx="791">
                  <c:v>-1.071653589957993</c:v>
                </c:pt>
                <c:pt idx="792">
                  <c:v>-1.062797159036166</c:v>
                </c:pt>
                <c:pt idx="793">
                  <c:v>-1.053911590993356</c:v>
                </c:pt>
                <c:pt idx="794">
                  <c:v>-1.0449971294319</c:v>
                </c:pt>
                <c:pt idx="795">
                  <c:v>-1.036054018746261</c:v>
                </c:pt>
                <c:pt idx="796">
                  <c:v>-1.027082504116342</c:v>
                </c:pt>
                <c:pt idx="797">
                  <c:v>-1.018082831500745</c:v>
                </c:pt>
                <c:pt idx="798">
                  <c:v>-1.009055247630039</c:v>
                </c:pt>
                <c:pt idx="799">
                  <c:v>-0.999999999999999</c:v>
                </c:pt>
              </c:numCache>
            </c:numRef>
          </c:yVal>
          <c:smooth val="1"/>
        </c:ser>
        <c:ser>
          <c:idx val="2"/>
          <c:order val="2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Sheet1!$I$1:$I$800</c:f>
              <c:numCache>
                <c:formatCode>General</c:formatCode>
                <c:ptCount val="800"/>
                <c:pt idx="0">
                  <c:v>-1.999972584494853</c:v>
                </c:pt>
                <c:pt idx="1">
                  <c:v>-1.999890338731024</c:v>
                </c:pt>
                <c:pt idx="2">
                  <c:v>-1.999753264963322</c:v>
                </c:pt>
                <c:pt idx="3">
                  <c:v>-1.999561366949691</c:v>
                </c:pt>
                <c:pt idx="4">
                  <c:v>-1.999314649951114</c:v>
                </c:pt>
                <c:pt idx="5">
                  <c:v>-1.999013120731464</c:v>
                </c:pt>
                <c:pt idx="6">
                  <c:v>-1.998656787557312</c:v>
                </c:pt>
                <c:pt idx="7">
                  <c:v>-1.998245660197718</c:v>
                </c:pt>
                <c:pt idx="8">
                  <c:v>-1.99777974992394</c:v>
                </c:pt>
                <c:pt idx="9">
                  <c:v>-1.997259069509148</c:v>
                </c:pt>
                <c:pt idx="10">
                  <c:v>-1.996683633228057</c:v>
                </c:pt>
                <c:pt idx="11">
                  <c:v>-1.996053456856544</c:v>
                </c:pt>
                <c:pt idx="12">
                  <c:v>-1.995368557671211</c:v>
                </c:pt>
                <c:pt idx="13">
                  <c:v>-1.994628954448916</c:v>
                </c:pt>
                <c:pt idx="14">
                  <c:v>-1.993834667466256</c:v>
                </c:pt>
                <c:pt idx="15">
                  <c:v>-1.992985718499009</c:v>
                </c:pt>
                <c:pt idx="16">
                  <c:v>-1.992082130821541</c:v>
                </c:pt>
                <c:pt idx="17">
                  <c:v>-1.99112392920616</c:v>
                </c:pt>
                <c:pt idx="18">
                  <c:v>-1.990111139922454</c:v>
                </c:pt>
                <c:pt idx="19">
                  <c:v>-1.989043790736547</c:v>
                </c:pt>
                <c:pt idx="20">
                  <c:v>-1.987921910910359</c:v>
                </c:pt>
                <c:pt idx="21">
                  <c:v>-1.986745531200794</c:v>
                </c:pt>
                <c:pt idx="22">
                  <c:v>-1.985514683858891</c:v>
                </c:pt>
                <c:pt idx="23">
                  <c:v>-1.984229402628956</c:v>
                </c:pt>
                <c:pt idx="24">
                  <c:v>-1.982889722747621</c:v>
                </c:pt>
                <c:pt idx="25">
                  <c:v>-1.981495680942887</c:v>
                </c:pt>
                <c:pt idx="26">
                  <c:v>-1.980047315433115</c:v>
                </c:pt>
                <c:pt idx="27">
                  <c:v>-1.978544665925977</c:v>
                </c:pt>
                <c:pt idx="28">
                  <c:v>-1.976987773617367</c:v>
                </c:pt>
                <c:pt idx="29">
                  <c:v>-1.975376681190276</c:v>
                </c:pt>
                <c:pt idx="30">
                  <c:v>-1.973711432813614</c:v>
                </c:pt>
                <c:pt idx="31">
                  <c:v>-1.97199207414101</c:v>
                </c:pt>
                <c:pt idx="32">
                  <c:v>-1.970218652309548</c:v>
                </c:pt>
                <c:pt idx="33">
                  <c:v>-1.968391215938484</c:v>
                </c:pt>
                <c:pt idx="34">
                  <c:v>-1.966509815127909</c:v>
                </c:pt>
                <c:pt idx="35">
                  <c:v>-1.964574501457377</c:v>
                </c:pt>
                <c:pt idx="36">
                  <c:v>-1.96258532798449</c:v>
                </c:pt>
                <c:pt idx="37">
                  <c:v>-1.960542349243444</c:v>
                </c:pt>
                <c:pt idx="38">
                  <c:v>-1.958445621243532</c:v>
                </c:pt>
                <c:pt idx="39">
                  <c:v>-1.956295201467611</c:v>
                </c:pt>
                <c:pt idx="40">
                  <c:v>-1.954091148870527</c:v>
                </c:pt>
                <c:pt idx="41">
                  <c:v>-1.951833523877495</c:v>
                </c:pt>
                <c:pt idx="42">
                  <c:v>-1.949522388382441</c:v>
                </c:pt>
                <c:pt idx="43">
                  <c:v>-1.947157805746322</c:v>
                </c:pt>
                <c:pt idx="44">
                  <c:v>-1.944739840795353</c:v>
                </c:pt>
                <c:pt idx="45">
                  <c:v>-1.942268559819272</c:v>
                </c:pt>
                <c:pt idx="46">
                  <c:v>-1.939744030569491</c:v>
                </c:pt>
                <c:pt idx="47">
                  <c:v>-1.937166322257262</c:v>
                </c:pt>
                <c:pt idx="48">
                  <c:v>-1.934535505551755</c:v>
                </c:pt>
                <c:pt idx="49">
                  <c:v>-1.931851652578135</c:v>
                </c:pt>
                <c:pt idx="50">
                  <c:v>-1.929114836915596</c:v>
                </c:pt>
                <c:pt idx="51">
                  <c:v>-1.926325133595316</c:v>
                </c:pt>
                <c:pt idx="52">
                  <c:v>-1.923482619098423</c:v>
                </c:pt>
                <c:pt idx="53">
                  <c:v>-1.920587371353887</c:v>
                </c:pt>
                <c:pt idx="54">
                  <c:v>-1.917639469736386</c:v>
                </c:pt>
                <c:pt idx="55">
                  <c:v>-1.914638995064134</c:v>
                </c:pt>
                <c:pt idx="56">
                  <c:v>-1.91158602959666</c:v>
                </c:pt>
                <c:pt idx="57">
                  <c:v>-1.908480657032554</c:v>
                </c:pt>
                <c:pt idx="58">
                  <c:v>-1.905322962507173</c:v>
                </c:pt>
                <c:pt idx="59">
                  <c:v>-1.902113032590307</c:v>
                </c:pt>
                <c:pt idx="60">
                  <c:v>-1.898850955283808</c:v>
                </c:pt>
                <c:pt idx="61">
                  <c:v>-1.895536820019171</c:v>
                </c:pt>
                <c:pt idx="62">
                  <c:v>-1.892170717655091</c:v>
                </c:pt>
                <c:pt idx="63">
                  <c:v>-1.888752740474962</c:v>
                </c:pt>
                <c:pt idx="64">
                  <c:v>-1.885282982184357</c:v>
                </c:pt>
                <c:pt idx="65">
                  <c:v>-1.881761537908451</c:v>
                </c:pt>
                <c:pt idx="66">
                  <c:v>-1.878188504189418</c:v>
                </c:pt>
                <c:pt idx="67">
                  <c:v>-1.874563978983784</c:v>
                </c:pt>
                <c:pt idx="68">
                  <c:v>-1.870888061659736</c:v>
                </c:pt>
                <c:pt idx="69">
                  <c:v>-1.867160852994403</c:v>
                </c:pt>
                <c:pt idx="70">
                  <c:v>-1.863382455171098</c:v>
                </c:pt>
                <c:pt idx="71">
                  <c:v>-1.859552971776504</c:v>
                </c:pt>
                <c:pt idx="72">
                  <c:v>-1.85567250779784</c:v>
                </c:pt>
                <c:pt idx="73">
                  <c:v>-1.851741169619989</c:v>
                </c:pt>
                <c:pt idx="74">
                  <c:v>-1.847759065022573</c:v>
                </c:pt>
                <c:pt idx="75">
                  <c:v>-1.843726303177001</c:v>
                </c:pt>
                <c:pt idx="76">
                  <c:v>-1.839642994643475</c:v>
                </c:pt>
                <c:pt idx="77">
                  <c:v>-1.835509251367961</c:v>
                </c:pt>
                <c:pt idx="78">
                  <c:v>-1.831325186679122</c:v>
                </c:pt>
                <c:pt idx="79">
                  <c:v>-1.827090915285202</c:v>
                </c:pt>
                <c:pt idx="80">
                  <c:v>-1.822806553270891</c:v>
                </c:pt>
                <c:pt idx="81">
                  <c:v>-1.818472218094137</c:v>
                </c:pt>
                <c:pt idx="82">
                  <c:v>-1.81408802858293</c:v>
                </c:pt>
                <c:pt idx="83">
                  <c:v>-1.80965410493204</c:v>
                </c:pt>
                <c:pt idx="84">
                  <c:v>-1.805170568699721</c:v>
                </c:pt>
                <c:pt idx="85">
                  <c:v>-1.800637542804387</c:v>
                </c:pt>
                <c:pt idx="86">
                  <c:v>-1.796055151521232</c:v>
                </c:pt>
                <c:pt idx="87">
                  <c:v>-1.791423520478826</c:v>
                </c:pt>
                <c:pt idx="88">
                  <c:v>-1.786742776655676</c:v>
                </c:pt>
                <c:pt idx="89">
                  <c:v>-1.782013048376737</c:v>
                </c:pt>
                <c:pt idx="90">
                  <c:v>-1.777234465309898</c:v>
                </c:pt>
                <c:pt idx="91">
                  <c:v>-1.77240715846243</c:v>
                </c:pt>
                <c:pt idx="92">
                  <c:v>-1.767531260177386</c:v>
                </c:pt>
                <c:pt idx="93">
                  <c:v>-1.762606904129984</c:v>
                </c:pt>
                <c:pt idx="94">
                  <c:v>-1.757634225323931</c:v>
                </c:pt>
                <c:pt idx="95">
                  <c:v>-1.752613360087728</c:v>
                </c:pt>
                <c:pt idx="96">
                  <c:v>-1.747544446070931</c:v>
                </c:pt>
                <c:pt idx="97">
                  <c:v>-1.74242762224038</c:v>
                </c:pt>
                <c:pt idx="98">
                  <c:v>-1.737263028876382</c:v>
                </c:pt>
                <c:pt idx="99">
                  <c:v>-1.732050807568878</c:v>
                </c:pt>
                <c:pt idx="100">
                  <c:v>-1.726791101213543</c:v>
                </c:pt>
                <c:pt idx="101">
                  <c:v>-1.721484054007887</c:v>
                </c:pt>
                <c:pt idx="102">
                  <c:v>-1.71612981144729</c:v>
                </c:pt>
                <c:pt idx="103">
                  <c:v>-1.710728520321014</c:v>
                </c:pt>
                <c:pt idx="104">
                  <c:v>-1.705280328708184</c:v>
                </c:pt>
                <c:pt idx="105">
                  <c:v>-1.699785385973728</c:v>
                </c:pt>
                <c:pt idx="106">
                  <c:v>-1.694243842764274</c:v>
                </c:pt>
                <c:pt idx="107">
                  <c:v>-1.68865585100403</c:v>
                </c:pt>
                <c:pt idx="108">
                  <c:v>-1.683021563890612</c:v>
                </c:pt>
                <c:pt idx="109">
                  <c:v>-1.677341135890848</c:v>
                </c:pt>
                <c:pt idx="110">
                  <c:v>-1.67161472273654</c:v>
                </c:pt>
                <c:pt idx="111">
                  <c:v>-1.665842481420199</c:v>
                </c:pt>
                <c:pt idx="112">
                  <c:v>-1.660024570190735</c:v>
                </c:pt>
                <c:pt idx="113">
                  <c:v>-1.654161148549124</c:v>
                </c:pt>
                <c:pt idx="114">
                  <c:v>-1.648252377244031</c:v>
                </c:pt>
                <c:pt idx="115">
                  <c:v>-1.642298418267408</c:v>
                </c:pt>
                <c:pt idx="116">
                  <c:v>-1.636299434850047</c:v>
                </c:pt>
                <c:pt idx="117">
                  <c:v>-1.630255591457108</c:v>
                </c:pt>
                <c:pt idx="118">
                  <c:v>-1.624167053783612</c:v>
                </c:pt>
                <c:pt idx="119">
                  <c:v>-1.618033988749895</c:v>
                </c:pt>
                <c:pt idx="120">
                  <c:v>-1.611856564497031</c:v>
                </c:pt>
                <c:pt idx="121">
                  <c:v>-1.605634950382229</c:v>
                </c:pt>
                <c:pt idx="122">
                  <c:v>-1.59936931697418</c:v>
                </c:pt>
                <c:pt idx="123">
                  <c:v>-1.593059836048392</c:v>
                </c:pt>
                <c:pt idx="124">
                  <c:v>-1.586706680582471</c:v>
                </c:pt>
                <c:pt idx="125">
                  <c:v>-1.580310024751382</c:v>
                </c:pt>
                <c:pt idx="126">
                  <c:v>-1.573870043922674</c:v>
                </c:pt>
                <c:pt idx="127">
                  <c:v>-1.56738691465168</c:v>
                </c:pt>
                <c:pt idx="128">
                  <c:v>-1.56086081467666</c:v>
                </c:pt>
                <c:pt idx="129">
                  <c:v>-1.554291922913942</c:v>
                </c:pt>
                <c:pt idx="130">
                  <c:v>-1.547680419453012</c:v>
                </c:pt>
                <c:pt idx="131">
                  <c:v>-1.541026485551578</c:v>
                </c:pt>
                <c:pt idx="132">
                  <c:v>-1.5343303036306</c:v>
                </c:pt>
                <c:pt idx="133">
                  <c:v>-1.527592057269283</c:v>
                </c:pt>
                <c:pt idx="134">
                  <c:v>-1.520811931200062</c:v>
                </c:pt>
                <c:pt idx="135">
                  <c:v>-1.513990111303513</c:v>
                </c:pt>
                <c:pt idx="136">
                  <c:v>-1.507126784603276</c:v>
                </c:pt>
                <c:pt idx="137">
                  <c:v>-1.50022213926092</c:v>
                </c:pt>
                <c:pt idx="138">
                  <c:v>-1.493276364570783</c:v>
                </c:pt>
                <c:pt idx="139">
                  <c:v>-1.486289650954789</c:v>
                </c:pt>
                <c:pt idx="140">
                  <c:v>-1.47926218995722</c:v>
                </c:pt>
                <c:pt idx="141">
                  <c:v>-1.472194174239469</c:v>
                </c:pt>
                <c:pt idx="142">
                  <c:v>-1.465085797574758</c:v>
                </c:pt>
                <c:pt idx="143">
                  <c:v>-1.457937254842823</c:v>
                </c:pt>
                <c:pt idx="144">
                  <c:v>-1.450748742024575</c:v>
                </c:pt>
                <c:pt idx="145">
                  <c:v>-1.443520456196725</c:v>
                </c:pt>
                <c:pt idx="146">
                  <c:v>-1.436252595526378</c:v>
                </c:pt>
                <c:pt idx="147">
                  <c:v>-1.428945359265607</c:v>
                </c:pt>
                <c:pt idx="148">
                  <c:v>-1.421598947745984</c:v>
                </c:pt>
                <c:pt idx="149">
                  <c:v>-1.414213562373095</c:v>
                </c:pt>
                <c:pt idx="150">
                  <c:v>-1.406789405621008</c:v>
                </c:pt>
                <c:pt idx="151">
                  <c:v>-1.399326681026731</c:v>
                </c:pt>
                <c:pt idx="152">
                  <c:v>-1.391825593184629</c:v>
                </c:pt>
                <c:pt idx="153">
                  <c:v>-1.384286347740814</c:v>
                </c:pt>
                <c:pt idx="154">
                  <c:v>-1.376709151387508</c:v>
                </c:pt>
                <c:pt idx="155">
                  <c:v>-1.369094211857377</c:v>
                </c:pt>
                <c:pt idx="156">
                  <c:v>-1.361441737917836</c:v>
                </c:pt>
                <c:pt idx="157">
                  <c:v>-1.353751939365321</c:v>
                </c:pt>
                <c:pt idx="158">
                  <c:v>-1.346025027019547</c:v>
                </c:pt>
                <c:pt idx="159">
                  <c:v>-1.338261212717716</c:v>
                </c:pt>
                <c:pt idx="160">
                  <c:v>-1.330460709308722</c:v>
                </c:pt>
                <c:pt idx="161">
                  <c:v>-1.322623730647304</c:v>
                </c:pt>
                <c:pt idx="162">
                  <c:v>-1.314750491588192</c:v>
                </c:pt>
                <c:pt idx="163">
                  <c:v>-1.306841207980211</c:v>
                </c:pt>
                <c:pt idx="164">
                  <c:v>-1.298896096660368</c:v>
                </c:pt>
                <c:pt idx="165">
                  <c:v>-1.290915375447901</c:v>
                </c:pt>
                <c:pt idx="166">
                  <c:v>-1.282899263138316</c:v>
                </c:pt>
                <c:pt idx="167">
                  <c:v>-1.27484797949738</c:v>
                </c:pt>
                <c:pt idx="168">
                  <c:v>-1.266761745255099</c:v>
                </c:pt>
                <c:pt idx="169">
                  <c:v>-1.258640782099675</c:v>
                </c:pt>
                <c:pt idx="170">
                  <c:v>-1.25048531267141</c:v>
                </c:pt>
                <c:pt idx="171">
                  <c:v>-1.242295560556621</c:v>
                </c:pt>
                <c:pt idx="172">
                  <c:v>-1.234071750281497</c:v>
                </c:pt>
                <c:pt idx="173">
                  <c:v>-1.225814107305952</c:v>
                </c:pt>
                <c:pt idx="174">
                  <c:v>-1.21752285801744</c:v>
                </c:pt>
                <c:pt idx="175">
                  <c:v>-1.20919822972475</c:v>
                </c:pt>
                <c:pt idx="176">
                  <c:v>-1.200840450651768</c:v>
                </c:pt>
                <c:pt idx="177">
                  <c:v>-1.192449749931232</c:v>
                </c:pt>
                <c:pt idx="178">
                  <c:v>-1.184026357598439</c:v>
                </c:pt>
                <c:pt idx="179">
                  <c:v>-1.175570504584946</c:v>
                </c:pt>
                <c:pt idx="180">
                  <c:v>-1.167082422712236</c:v>
                </c:pt>
                <c:pt idx="181">
                  <c:v>-1.158562344685358</c:v>
                </c:pt>
                <c:pt idx="182">
                  <c:v>-1.150010504086558</c:v>
                </c:pt>
                <c:pt idx="183">
                  <c:v>-1.141427135368864</c:v>
                </c:pt>
                <c:pt idx="184">
                  <c:v>-1.132812473849666</c:v>
                </c:pt>
                <c:pt idx="185">
                  <c:v>-1.124166755704261</c:v>
                </c:pt>
                <c:pt idx="186">
                  <c:v>-1.115490217959379</c:v>
                </c:pt>
                <c:pt idx="187">
                  <c:v>-1.106783098486688</c:v>
                </c:pt>
                <c:pt idx="188">
                  <c:v>-1.098045635996264</c:v>
                </c:pt>
                <c:pt idx="189">
                  <c:v>-1.089278070030054</c:v>
                </c:pt>
                <c:pt idx="190">
                  <c:v>-1.08048064095531</c:v>
                </c:pt>
                <c:pt idx="191">
                  <c:v>-1.071653589957993</c:v>
                </c:pt>
                <c:pt idx="192">
                  <c:v>-1.062797159036166</c:v>
                </c:pt>
                <c:pt idx="193">
                  <c:v>-1.053911590993355</c:v>
                </c:pt>
                <c:pt idx="194">
                  <c:v>-1.044997129431898</c:v>
                </c:pt>
                <c:pt idx="195">
                  <c:v>-1.036054018746261</c:v>
                </c:pt>
                <c:pt idx="196">
                  <c:v>-1.02708250411634</c:v>
                </c:pt>
                <c:pt idx="197">
                  <c:v>-1.018082831500743</c:v>
                </c:pt>
                <c:pt idx="198">
                  <c:v>-1.009055247630039</c:v>
                </c:pt>
                <c:pt idx="199">
                  <c:v>-1.0</c:v>
                </c:pt>
                <c:pt idx="200">
                  <c:v>-0.990917336864815</c:v>
                </c:pt>
                <c:pt idx="201">
                  <c:v>-0.981807507230282</c:v>
                </c:pt>
                <c:pt idx="202">
                  <c:v>-0.972670760846981</c:v>
                </c:pt>
                <c:pt idx="203">
                  <c:v>-0.963507348203431</c:v>
                </c:pt>
                <c:pt idx="204">
                  <c:v>-0.954317520519217</c:v>
                </c:pt>
                <c:pt idx="205">
                  <c:v>-0.945101529738108</c:v>
                </c:pt>
                <c:pt idx="206">
                  <c:v>-0.935859628521147</c:v>
                </c:pt>
                <c:pt idx="207">
                  <c:v>-0.926592070239724</c:v>
                </c:pt>
                <c:pt idx="208">
                  <c:v>-0.91729910896863</c:v>
                </c:pt>
                <c:pt idx="209">
                  <c:v>-0.907980999479094</c:v>
                </c:pt>
                <c:pt idx="210">
                  <c:v>-0.898637997231793</c:v>
                </c:pt>
                <c:pt idx="211">
                  <c:v>-0.889270358369855</c:v>
                </c:pt>
                <c:pt idx="212">
                  <c:v>-0.87987833971183</c:v>
                </c:pt>
                <c:pt idx="213">
                  <c:v>-0.870462198744655</c:v>
                </c:pt>
                <c:pt idx="214">
                  <c:v>-0.86102219361659</c:v>
                </c:pt>
                <c:pt idx="215">
                  <c:v>-0.851558583130145</c:v>
                </c:pt>
                <c:pt idx="216">
                  <c:v>-0.842071626734982</c:v>
                </c:pt>
                <c:pt idx="217">
                  <c:v>-0.832561584520803</c:v>
                </c:pt>
                <c:pt idx="218">
                  <c:v>-0.823028717210217</c:v>
                </c:pt>
                <c:pt idx="219">
                  <c:v>-0.8134732861516</c:v>
                </c:pt>
                <c:pt idx="220">
                  <c:v>-0.80389555331192</c:v>
                </c:pt>
                <c:pt idx="221">
                  <c:v>-0.794295781269561</c:v>
                </c:pt>
                <c:pt idx="222">
                  <c:v>-0.784674233207123</c:v>
                </c:pt>
                <c:pt idx="223">
                  <c:v>-0.775031172904206</c:v>
                </c:pt>
                <c:pt idx="224">
                  <c:v>-0.76536686473018</c:v>
                </c:pt>
                <c:pt idx="225">
                  <c:v>-0.755681573636934</c:v>
                </c:pt>
                <c:pt idx="226">
                  <c:v>-0.745975565151618</c:v>
                </c:pt>
                <c:pt idx="227">
                  <c:v>-0.736249105369356</c:v>
                </c:pt>
                <c:pt idx="228">
                  <c:v>-0.726502460945957</c:v>
                </c:pt>
                <c:pt idx="229">
                  <c:v>-0.7167358990906</c:v>
                </c:pt>
                <c:pt idx="230">
                  <c:v>-0.706949687558515</c:v>
                </c:pt>
                <c:pt idx="231">
                  <c:v>-0.69714409464363</c:v>
                </c:pt>
                <c:pt idx="232">
                  <c:v>-0.687319389171232</c:v>
                </c:pt>
                <c:pt idx="233">
                  <c:v>-0.677475840490584</c:v>
                </c:pt>
                <c:pt idx="234">
                  <c:v>-0.667613718467542</c:v>
                </c:pt>
                <c:pt idx="235">
                  <c:v>-0.657733293477166</c:v>
                </c:pt>
                <c:pt idx="236">
                  <c:v>-0.647834836396299</c:v>
                </c:pt>
                <c:pt idx="237">
                  <c:v>-0.63791861859614</c:v>
                </c:pt>
                <c:pt idx="238">
                  <c:v>-0.62798491193481</c:v>
                </c:pt>
                <c:pt idx="239">
                  <c:v>-0.618033988749895</c:v>
                </c:pt>
                <c:pt idx="240">
                  <c:v>-0.60806612185098</c:v>
                </c:pt>
                <c:pt idx="241">
                  <c:v>-0.598081584512173</c:v>
                </c:pt>
                <c:pt idx="242">
                  <c:v>-0.588080650464608</c:v>
                </c:pt>
                <c:pt idx="243">
                  <c:v>-0.578063593888943</c:v>
                </c:pt>
                <c:pt idx="244">
                  <c:v>-0.568030689407845</c:v>
                </c:pt>
                <c:pt idx="245">
                  <c:v>-0.557982212078459</c:v>
                </c:pt>
                <c:pt idx="246">
                  <c:v>-0.547918437384865</c:v>
                </c:pt>
                <c:pt idx="247">
                  <c:v>-0.537839641230531</c:v>
                </c:pt>
                <c:pt idx="248">
                  <c:v>-0.527746099930746</c:v>
                </c:pt>
                <c:pt idx="249">
                  <c:v>-0.517638090205042</c:v>
                </c:pt>
                <c:pt idx="250">
                  <c:v>-0.507515889169611</c:v>
                </c:pt>
                <c:pt idx="251">
                  <c:v>-0.497379774329709</c:v>
                </c:pt>
                <c:pt idx="252">
                  <c:v>-0.487230023572045</c:v>
                </c:pt>
                <c:pt idx="253">
                  <c:v>-0.477066915157162</c:v>
                </c:pt>
                <c:pt idx="254">
                  <c:v>-0.466890727711811</c:v>
                </c:pt>
                <c:pt idx="255">
                  <c:v>-0.456701740221312</c:v>
                </c:pt>
                <c:pt idx="256">
                  <c:v>-0.446500232021903</c:v>
                </c:pt>
                <c:pt idx="257">
                  <c:v>-0.436286482793085</c:v>
                </c:pt>
                <c:pt idx="258">
                  <c:v>-0.426060772549953</c:v>
                </c:pt>
                <c:pt idx="259">
                  <c:v>-0.415823381635519</c:v>
                </c:pt>
                <c:pt idx="260">
                  <c:v>-0.405574590713025</c:v>
                </c:pt>
                <c:pt idx="261">
                  <c:v>-0.395314680758252</c:v>
                </c:pt>
                <c:pt idx="262">
                  <c:v>-0.385043933051815</c:v>
                </c:pt>
                <c:pt idx="263">
                  <c:v>-0.374762629171449</c:v>
                </c:pt>
                <c:pt idx="264">
                  <c:v>-0.364471050984295</c:v>
                </c:pt>
                <c:pt idx="265">
                  <c:v>-0.354169480639167</c:v>
                </c:pt>
                <c:pt idx="266">
                  <c:v>-0.343858200558819</c:v>
                </c:pt>
                <c:pt idx="267">
                  <c:v>-0.333537493432205</c:v>
                </c:pt>
                <c:pt idx="268">
                  <c:v>-0.323207642206723</c:v>
                </c:pt>
                <c:pt idx="269">
                  <c:v>-0.312868930080462</c:v>
                </c:pt>
                <c:pt idx="270">
                  <c:v>-0.302521640494439</c:v>
                </c:pt>
                <c:pt idx="271">
                  <c:v>-0.292166057124823</c:v>
                </c:pt>
                <c:pt idx="272">
                  <c:v>-0.281802463875165</c:v>
                </c:pt>
                <c:pt idx="273">
                  <c:v>-0.271431144868609</c:v>
                </c:pt>
                <c:pt idx="274">
                  <c:v>-0.261052384440103</c:v>
                </c:pt>
                <c:pt idx="275">
                  <c:v>-0.250666467128608</c:v>
                </c:pt>
                <c:pt idx="276">
                  <c:v>-0.240273677669294</c:v>
                </c:pt>
                <c:pt idx="277">
                  <c:v>-0.229874300985733</c:v>
                </c:pt>
                <c:pt idx="278">
                  <c:v>-0.219468622182091</c:v>
                </c:pt>
                <c:pt idx="279">
                  <c:v>-0.209056926535307</c:v>
                </c:pt>
                <c:pt idx="280">
                  <c:v>-0.198639499487278</c:v>
                </c:pt>
                <c:pt idx="281">
                  <c:v>-0.188216626637029</c:v>
                </c:pt>
                <c:pt idx="282">
                  <c:v>-0.177788593732883</c:v>
                </c:pt>
                <c:pt idx="283">
                  <c:v>-0.167355686664631</c:v>
                </c:pt>
                <c:pt idx="284">
                  <c:v>-0.15691819145569</c:v>
                </c:pt>
                <c:pt idx="285">
                  <c:v>-0.146476394255263</c:v>
                </c:pt>
                <c:pt idx="286">
                  <c:v>-0.136030581330496</c:v>
                </c:pt>
                <c:pt idx="287">
                  <c:v>-0.125581039058627</c:v>
                </c:pt>
                <c:pt idx="288">
                  <c:v>-0.115128053919135</c:v>
                </c:pt>
                <c:pt idx="289">
                  <c:v>-0.104671912485888</c:v>
                </c:pt>
                <c:pt idx="290">
                  <c:v>-0.0942129014192853</c:v>
                </c:pt>
                <c:pt idx="291">
                  <c:v>-0.0837513074583995</c:v>
                </c:pt>
                <c:pt idx="292">
                  <c:v>-0.073287417413113</c:v>
                </c:pt>
                <c:pt idx="293">
                  <c:v>-0.0628215181562563</c:v>
                </c:pt>
                <c:pt idx="294">
                  <c:v>-0.0523538966157463</c:v>
                </c:pt>
                <c:pt idx="295">
                  <c:v>-0.0418848397667141</c:v>
                </c:pt>
                <c:pt idx="296">
                  <c:v>-0.0314146346236413</c:v>
                </c:pt>
                <c:pt idx="297">
                  <c:v>-0.0209435682324917</c:v>
                </c:pt>
                <c:pt idx="298">
                  <c:v>-0.0104719276628391</c:v>
                </c:pt>
                <c:pt idx="299">
                  <c:v>-1.22514845490862E-16</c:v>
                </c:pt>
                <c:pt idx="300">
                  <c:v>0.0104719276628388</c:v>
                </c:pt>
                <c:pt idx="301">
                  <c:v>0.0209435682324915</c:v>
                </c:pt>
                <c:pt idx="302">
                  <c:v>0.031414634623641</c:v>
                </c:pt>
                <c:pt idx="303">
                  <c:v>0.0418848397667134</c:v>
                </c:pt>
                <c:pt idx="304">
                  <c:v>0.0523538966157465</c:v>
                </c:pt>
                <c:pt idx="305">
                  <c:v>0.0628215181562565</c:v>
                </c:pt>
                <c:pt idx="306">
                  <c:v>0.0732874174131123</c:v>
                </c:pt>
                <c:pt idx="307">
                  <c:v>0.0837513074583992</c:v>
                </c:pt>
                <c:pt idx="308">
                  <c:v>0.0942129014192851</c:v>
                </c:pt>
                <c:pt idx="309">
                  <c:v>0.104671912485888</c:v>
                </c:pt>
                <c:pt idx="310">
                  <c:v>0.115128053919134</c:v>
                </c:pt>
                <c:pt idx="311">
                  <c:v>0.125581039058626</c:v>
                </c:pt>
                <c:pt idx="312">
                  <c:v>0.136030581330496</c:v>
                </c:pt>
                <c:pt idx="313">
                  <c:v>0.146476394255263</c:v>
                </c:pt>
                <c:pt idx="314">
                  <c:v>0.15691819145569</c:v>
                </c:pt>
                <c:pt idx="315">
                  <c:v>0.167355686664631</c:v>
                </c:pt>
                <c:pt idx="316">
                  <c:v>0.177788593732883</c:v>
                </c:pt>
                <c:pt idx="317">
                  <c:v>0.188216626637029</c:v>
                </c:pt>
                <c:pt idx="318">
                  <c:v>0.198639499487278</c:v>
                </c:pt>
                <c:pt idx="319">
                  <c:v>0.209056926535307</c:v>
                </c:pt>
                <c:pt idx="320">
                  <c:v>0.21946862218209</c:v>
                </c:pt>
                <c:pt idx="321">
                  <c:v>0.229874300985733</c:v>
                </c:pt>
                <c:pt idx="322">
                  <c:v>0.240273677669294</c:v>
                </c:pt>
                <c:pt idx="323">
                  <c:v>0.250666467128608</c:v>
                </c:pt>
                <c:pt idx="324">
                  <c:v>0.261052384440103</c:v>
                </c:pt>
                <c:pt idx="325">
                  <c:v>0.271431144868609</c:v>
                </c:pt>
                <c:pt idx="326">
                  <c:v>0.281802463875165</c:v>
                </c:pt>
                <c:pt idx="327">
                  <c:v>0.292166057124823</c:v>
                </c:pt>
                <c:pt idx="328">
                  <c:v>0.302521640494438</c:v>
                </c:pt>
                <c:pt idx="329">
                  <c:v>0.312868930080461</c:v>
                </c:pt>
                <c:pt idx="330">
                  <c:v>0.323207642206722</c:v>
                </c:pt>
                <c:pt idx="331">
                  <c:v>0.333537493432205</c:v>
                </c:pt>
                <c:pt idx="332">
                  <c:v>0.343858200558819</c:v>
                </c:pt>
                <c:pt idx="333">
                  <c:v>0.354169480639166</c:v>
                </c:pt>
                <c:pt idx="334">
                  <c:v>0.364471050984295</c:v>
                </c:pt>
                <c:pt idx="335">
                  <c:v>0.374762629171449</c:v>
                </c:pt>
                <c:pt idx="336">
                  <c:v>0.385043933051815</c:v>
                </c:pt>
                <c:pt idx="337">
                  <c:v>0.395314680758252</c:v>
                </c:pt>
                <c:pt idx="338">
                  <c:v>0.405574590713025</c:v>
                </c:pt>
                <c:pt idx="339">
                  <c:v>0.415823381635519</c:v>
                </c:pt>
                <c:pt idx="340">
                  <c:v>0.426060772549952</c:v>
                </c:pt>
                <c:pt idx="341">
                  <c:v>0.436286482793085</c:v>
                </c:pt>
                <c:pt idx="342">
                  <c:v>0.446500232021903</c:v>
                </c:pt>
                <c:pt idx="343">
                  <c:v>0.456701740221311</c:v>
                </c:pt>
                <c:pt idx="344">
                  <c:v>0.466890727711811</c:v>
                </c:pt>
                <c:pt idx="345">
                  <c:v>0.477066915157161</c:v>
                </c:pt>
                <c:pt idx="346">
                  <c:v>0.487230023572045</c:v>
                </c:pt>
                <c:pt idx="347">
                  <c:v>0.497379774329709</c:v>
                </c:pt>
                <c:pt idx="348">
                  <c:v>0.507515889169611</c:v>
                </c:pt>
                <c:pt idx="349">
                  <c:v>0.517638090205041</c:v>
                </c:pt>
                <c:pt idx="350">
                  <c:v>0.527746099930746</c:v>
                </c:pt>
                <c:pt idx="351">
                  <c:v>0.537839641230531</c:v>
                </c:pt>
                <c:pt idx="352">
                  <c:v>0.547918437384865</c:v>
                </c:pt>
                <c:pt idx="353">
                  <c:v>0.557982212078459</c:v>
                </c:pt>
                <c:pt idx="354">
                  <c:v>0.568030689407845</c:v>
                </c:pt>
                <c:pt idx="355">
                  <c:v>0.578063593888943</c:v>
                </c:pt>
                <c:pt idx="356">
                  <c:v>0.588080650464608</c:v>
                </c:pt>
                <c:pt idx="357">
                  <c:v>0.598081584512173</c:v>
                </c:pt>
                <c:pt idx="358">
                  <c:v>0.60806612185098</c:v>
                </c:pt>
                <c:pt idx="359">
                  <c:v>0.618033988749895</c:v>
                </c:pt>
                <c:pt idx="360">
                  <c:v>0.627984911934809</c:v>
                </c:pt>
                <c:pt idx="361">
                  <c:v>0.63791861859614</c:v>
                </c:pt>
                <c:pt idx="362">
                  <c:v>0.647834836396299</c:v>
                </c:pt>
                <c:pt idx="363">
                  <c:v>0.657733293477166</c:v>
                </c:pt>
                <c:pt idx="364">
                  <c:v>0.667613718467542</c:v>
                </c:pt>
                <c:pt idx="365">
                  <c:v>0.677475840490584</c:v>
                </c:pt>
                <c:pt idx="366">
                  <c:v>0.687319389171232</c:v>
                </c:pt>
                <c:pt idx="367">
                  <c:v>0.69714409464363</c:v>
                </c:pt>
                <c:pt idx="368">
                  <c:v>0.706949687558515</c:v>
                </c:pt>
                <c:pt idx="369">
                  <c:v>0.7167358990906</c:v>
                </c:pt>
                <c:pt idx="370">
                  <c:v>0.726502460945956</c:v>
                </c:pt>
                <c:pt idx="371">
                  <c:v>0.736249105369355</c:v>
                </c:pt>
                <c:pt idx="372">
                  <c:v>0.745975565151618</c:v>
                </c:pt>
                <c:pt idx="373">
                  <c:v>0.755681573636934</c:v>
                </c:pt>
                <c:pt idx="374">
                  <c:v>0.765366864730179</c:v>
                </c:pt>
                <c:pt idx="375">
                  <c:v>0.775031172904206</c:v>
                </c:pt>
                <c:pt idx="376">
                  <c:v>0.784674233207123</c:v>
                </c:pt>
                <c:pt idx="377">
                  <c:v>0.794295781269561</c:v>
                </c:pt>
                <c:pt idx="378">
                  <c:v>0.80389555331192</c:v>
                </c:pt>
                <c:pt idx="379">
                  <c:v>0.8134732861516</c:v>
                </c:pt>
                <c:pt idx="380">
                  <c:v>0.823028717210217</c:v>
                </c:pt>
                <c:pt idx="381">
                  <c:v>0.832561584520802</c:v>
                </c:pt>
                <c:pt idx="382">
                  <c:v>0.842071626734981</c:v>
                </c:pt>
                <c:pt idx="383">
                  <c:v>0.851558583130145</c:v>
                </c:pt>
                <c:pt idx="384">
                  <c:v>0.861022193616591</c:v>
                </c:pt>
                <c:pt idx="385">
                  <c:v>0.870462198744655</c:v>
                </c:pt>
                <c:pt idx="386">
                  <c:v>0.87987833971183</c:v>
                </c:pt>
                <c:pt idx="387">
                  <c:v>0.889270358369854</c:v>
                </c:pt>
                <c:pt idx="388">
                  <c:v>0.898637997231793</c:v>
                </c:pt>
                <c:pt idx="389">
                  <c:v>0.907980999479093</c:v>
                </c:pt>
                <c:pt idx="390">
                  <c:v>0.91729910896863</c:v>
                </c:pt>
                <c:pt idx="391">
                  <c:v>0.926592070239723</c:v>
                </c:pt>
                <c:pt idx="392">
                  <c:v>0.935859628521146</c:v>
                </c:pt>
                <c:pt idx="393">
                  <c:v>0.945101529738108</c:v>
                </c:pt>
                <c:pt idx="394">
                  <c:v>0.954317520519217</c:v>
                </c:pt>
                <c:pt idx="395">
                  <c:v>0.963507348203431</c:v>
                </c:pt>
                <c:pt idx="396">
                  <c:v>0.972670760846981</c:v>
                </c:pt>
                <c:pt idx="397">
                  <c:v>0.981807507230282</c:v>
                </c:pt>
                <c:pt idx="398">
                  <c:v>0.990917336864814</c:v>
                </c:pt>
                <c:pt idx="399">
                  <c:v>1.0</c:v>
                </c:pt>
                <c:pt idx="400">
                  <c:v>1.009055247630038</c:v>
                </c:pt>
                <c:pt idx="401">
                  <c:v>1.018082831500744</c:v>
                </c:pt>
                <c:pt idx="402">
                  <c:v>1.02708250411634</c:v>
                </c:pt>
                <c:pt idx="403">
                  <c:v>1.03605401874626</c:v>
                </c:pt>
                <c:pt idx="404">
                  <c:v>1.044997129431898</c:v>
                </c:pt>
                <c:pt idx="405">
                  <c:v>1.053911590993355</c:v>
                </c:pt>
                <c:pt idx="406">
                  <c:v>1.062797159036166</c:v>
                </c:pt>
                <c:pt idx="407">
                  <c:v>1.071653589957993</c:v>
                </c:pt>
                <c:pt idx="408">
                  <c:v>1.08048064095531</c:v>
                </c:pt>
                <c:pt idx="409">
                  <c:v>1.089278070030053</c:v>
                </c:pt>
                <c:pt idx="410">
                  <c:v>1.098045635996264</c:v>
                </c:pt>
                <c:pt idx="411">
                  <c:v>1.106783098486688</c:v>
                </c:pt>
                <c:pt idx="412">
                  <c:v>1.115490217959379</c:v>
                </c:pt>
                <c:pt idx="413">
                  <c:v>1.124166755704261</c:v>
                </c:pt>
                <c:pt idx="414">
                  <c:v>1.132812473849665</c:v>
                </c:pt>
                <c:pt idx="415">
                  <c:v>1.141427135368863</c:v>
                </c:pt>
                <c:pt idx="416">
                  <c:v>1.150010504086558</c:v>
                </c:pt>
                <c:pt idx="417">
                  <c:v>1.158562344685358</c:v>
                </c:pt>
                <c:pt idx="418">
                  <c:v>1.167082422712236</c:v>
                </c:pt>
                <c:pt idx="419">
                  <c:v>1.175570504584946</c:v>
                </c:pt>
                <c:pt idx="420">
                  <c:v>1.184026357598439</c:v>
                </c:pt>
                <c:pt idx="421">
                  <c:v>1.192449749931233</c:v>
                </c:pt>
                <c:pt idx="422">
                  <c:v>1.200840450651768</c:v>
                </c:pt>
                <c:pt idx="423">
                  <c:v>1.20919822972475</c:v>
                </c:pt>
                <c:pt idx="424">
                  <c:v>1.21752285801744</c:v>
                </c:pt>
                <c:pt idx="425">
                  <c:v>1.225814107305952</c:v>
                </c:pt>
                <c:pt idx="426">
                  <c:v>1.234071750281497</c:v>
                </c:pt>
                <c:pt idx="427">
                  <c:v>1.242295560556621</c:v>
                </c:pt>
                <c:pt idx="428">
                  <c:v>1.25048531267141</c:v>
                </c:pt>
                <c:pt idx="429">
                  <c:v>1.258640782099675</c:v>
                </c:pt>
                <c:pt idx="430">
                  <c:v>1.266761745255099</c:v>
                </c:pt>
                <c:pt idx="431">
                  <c:v>1.27484797949738</c:v>
                </c:pt>
                <c:pt idx="432">
                  <c:v>1.282899263138316</c:v>
                </c:pt>
                <c:pt idx="433">
                  <c:v>1.290915375447901</c:v>
                </c:pt>
                <c:pt idx="434">
                  <c:v>1.298896096660367</c:v>
                </c:pt>
                <c:pt idx="435">
                  <c:v>1.30684120798021</c:v>
                </c:pt>
                <c:pt idx="436">
                  <c:v>1.314750491588191</c:v>
                </c:pt>
                <c:pt idx="437">
                  <c:v>1.322623730647304</c:v>
                </c:pt>
                <c:pt idx="438">
                  <c:v>1.330460709308721</c:v>
                </c:pt>
                <c:pt idx="439">
                  <c:v>1.338261212717716</c:v>
                </c:pt>
                <c:pt idx="440">
                  <c:v>1.346025027019546</c:v>
                </c:pt>
                <c:pt idx="441">
                  <c:v>1.353751939365321</c:v>
                </c:pt>
                <c:pt idx="442">
                  <c:v>1.361441737917836</c:v>
                </c:pt>
                <c:pt idx="443">
                  <c:v>1.369094211857377</c:v>
                </c:pt>
                <c:pt idx="444">
                  <c:v>1.376709151387508</c:v>
                </c:pt>
                <c:pt idx="445">
                  <c:v>1.384286347740813</c:v>
                </c:pt>
                <c:pt idx="446">
                  <c:v>1.391825593184627</c:v>
                </c:pt>
                <c:pt idx="447">
                  <c:v>1.399326681026731</c:v>
                </c:pt>
                <c:pt idx="448">
                  <c:v>1.406789405621008</c:v>
                </c:pt>
                <c:pt idx="449">
                  <c:v>1.414213562373095</c:v>
                </c:pt>
                <c:pt idx="450">
                  <c:v>1.421598947745984</c:v>
                </c:pt>
                <c:pt idx="451">
                  <c:v>1.428945359265606</c:v>
                </c:pt>
                <c:pt idx="452">
                  <c:v>1.436252595526377</c:v>
                </c:pt>
                <c:pt idx="453">
                  <c:v>1.443520456196724</c:v>
                </c:pt>
                <c:pt idx="454">
                  <c:v>1.450748742024575</c:v>
                </c:pt>
                <c:pt idx="455">
                  <c:v>1.457937254842823</c:v>
                </c:pt>
                <c:pt idx="456">
                  <c:v>1.465085797574757</c:v>
                </c:pt>
                <c:pt idx="457">
                  <c:v>1.472194174239467</c:v>
                </c:pt>
                <c:pt idx="458">
                  <c:v>1.47926218995722</c:v>
                </c:pt>
                <c:pt idx="459">
                  <c:v>1.486289650954789</c:v>
                </c:pt>
                <c:pt idx="460">
                  <c:v>1.493276364570782</c:v>
                </c:pt>
                <c:pt idx="461">
                  <c:v>1.50022213926092</c:v>
                </c:pt>
                <c:pt idx="462">
                  <c:v>1.507126784603275</c:v>
                </c:pt>
                <c:pt idx="463">
                  <c:v>1.513990111303513</c:v>
                </c:pt>
                <c:pt idx="464">
                  <c:v>1.520811931200062</c:v>
                </c:pt>
                <c:pt idx="465">
                  <c:v>1.527592057269283</c:v>
                </c:pt>
                <c:pt idx="466">
                  <c:v>1.5343303036306</c:v>
                </c:pt>
                <c:pt idx="467">
                  <c:v>1.541026485551578</c:v>
                </c:pt>
                <c:pt idx="468">
                  <c:v>1.547680419453012</c:v>
                </c:pt>
                <c:pt idx="469">
                  <c:v>1.554291922913942</c:v>
                </c:pt>
                <c:pt idx="470">
                  <c:v>1.56086081467666</c:v>
                </c:pt>
                <c:pt idx="471">
                  <c:v>1.56738691465168</c:v>
                </c:pt>
                <c:pt idx="472">
                  <c:v>1.573870043922674</c:v>
                </c:pt>
                <c:pt idx="473">
                  <c:v>1.580310024751381</c:v>
                </c:pt>
                <c:pt idx="474">
                  <c:v>1.586706680582471</c:v>
                </c:pt>
                <c:pt idx="475">
                  <c:v>1.593059836048392</c:v>
                </c:pt>
                <c:pt idx="476">
                  <c:v>1.59936931697418</c:v>
                </c:pt>
                <c:pt idx="477">
                  <c:v>1.605634950382229</c:v>
                </c:pt>
                <c:pt idx="478">
                  <c:v>1.611856564497031</c:v>
                </c:pt>
                <c:pt idx="479">
                  <c:v>1.618033988749895</c:v>
                </c:pt>
                <c:pt idx="480">
                  <c:v>1.624167053783612</c:v>
                </c:pt>
                <c:pt idx="481">
                  <c:v>1.63025559145711</c:v>
                </c:pt>
                <c:pt idx="482">
                  <c:v>1.636299434850046</c:v>
                </c:pt>
                <c:pt idx="483">
                  <c:v>1.642298418267408</c:v>
                </c:pt>
                <c:pt idx="484">
                  <c:v>1.648252377244031</c:v>
                </c:pt>
                <c:pt idx="485">
                  <c:v>1.654161148549124</c:v>
                </c:pt>
                <c:pt idx="486">
                  <c:v>1.660024570190735</c:v>
                </c:pt>
                <c:pt idx="487">
                  <c:v>1.665842481420199</c:v>
                </c:pt>
                <c:pt idx="488">
                  <c:v>1.67161472273654</c:v>
                </c:pt>
                <c:pt idx="489">
                  <c:v>1.677341135890848</c:v>
                </c:pt>
                <c:pt idx="490">
                  <c:v>1.683021563890612</c:v>
                </c:pt>
                <c:pt idx="491">
                  <c:v>1.68865585100403</c:v>
                </c:pt>
                <c:pt idx="492">
                  <c:v>1.694243842764274</c:v>
                </c:pt>
                <c:pt idx="493">
                  <c:v>1.699785385973727</c:v>
                </c:pt>
                <c:pt idx="494">
                  <c:v>1.705280328708184</c:v>
                </c:pt>
                <c:pt idx="495">
                  <c:v>1.710728520321014</c:v>
                </c:pt>
                <c:pt idx="496">
                  <c:v>1.71612981144729</c:v>
                </c:pt>
                <c:pt idx="497">
                  <c:v>1.721484054007887</c:v>
                </c:pt>
                <c:pt idx="498">
                  <c:v>1.726791101213543</c:v>
                </c:pt>
                <c:pt idx="499">
                  <c:v>1.732050807568878</c:v>
                </c:pt>
                <c:pt idx="500">
                  <c:v>1.737263028876382</c:v>
                </c:pt>
                <c:pt idx="501">
                  <c:v>1.74242762224038</c:v>
                </c:pt>
                <c:pt idx="502">
                  <c:v>1.74754444607093</c:v>
                </c:pt>
                <c:pt idx="503">
                  <c:v>1.752613360087728</c:v>
                </c:pt>
                <c:pt idx="504">
                  <c:v>1.75763422532393</c:v>
                </c:pt>
                <c:pt idx="505">
                  <c:v>1.762606904129984</c:v>
                </c:pt>
                <c:pt idx="506">
                  <c:v>1.767531260177386</c:v>
                </c:pt>
                <c:pt idx="507">
                  <c:v>1.77240715846243</c:v>
                </c:pt>
                <c:pt idx="508">
                  <c:v>1.777234465309897</c:v>
                </c:pt>
                <c:pt idx="509">
                  <c:v>1.782013048376736</c:v>
                </c:pt>
                <c:pt idx="510">
                  <c:v>1.786742776655676</c:v>
                </c:pt>
                <c:pt idx="511">
                  <c:v>1.791423520478825</c:v>
                </c:pt>
                <c:pt idx="512">
                  <c:v>1.796055151521232</c:v>
                </c:pt>
                <c:pt idx="513">
                  <c:v>1.800637542804387</c:v>
                </c:pt>
                <c:pt idx="514">
                  <c:v>1.805170568699721</c:v>
                </c:pt>
                <c:pt idx="515">
                  <c:v>1.80965410493204</c:v>
                </c:pt>
                <c:pt idx="516">
                  <c:v>1.81408802858293</c:v>
                </c:pt>
                <c:pt idx="517">
                  <c:v>1.818472218094137</c:v>
                </c:pt>
                <c:pt idx="518">
                  <c:v>1.822806553270891</c:v>
                </c:pt>
                <c:pt idx="519">
                  <c:v>1.827090915285201</c:v>
                </c:pt>
                <c:pt idx="520">
                  <c:v>1.831325186679122</c:v>
                </c:pt>
                <c:pt idx="521">
                  <c:v>1.835509251367961</c:v>
                </c:pt>
                <c:pt idx="522">
                  <c:v>1.839642994643475</c:v>
                </c:pt>
                <c:pt idx="523">
                  <c:v>1.843726303177001</c:v>
                </c:pt>
                <c:pt idx="524">
                  <c:v>1.847759065022573</c:v>
                </c:pt>
                <c:pt idx="525">
                  <c:v>1.851741169619989</c:v>
                </c:pt>
                <c:pt idx="526">
                  <c:v>1.85567250779784</c:v>
                </c:pt>
                <c:pt idx="527">
                  <c:v>1.859552971776504</c:v>
                </c:pt>
                <c:pt idx="528">
                  <c:v>1.863382455171098</c:v>
                </c:pt>
                <c:pt idx="529">
                  <c:v>1.867160852994403</c:v>
                </c:pt>
                <c:pt idx="530">
                  <c:v>1.870888061659734</c:v>
                </c:pt>
                <c:pt idx="531">
                  <c:v>1.874563978983784</c:v>
                </c:pt>
                <c:pt idx="532">
                  <c:v>1.878188504189418</c:v>
                </c:pt>
                <c:pt idx="533">
                  <c:v>1.881761537908451</c:v>
                </c:pt>
                <c:pt idx="534">
                  <c:v>1.885282982184357</c:v>
                </c:pt>
                <c:pt idx="535">
                  <c:v>1.888752740474962</c:v>
                </c:pt>
                <c:pt idx="536">
                  <c:v>1.892170717655091</c:v>
                </c:pt>
                <c:pt idx="537">
                  <c:v>1.895536820019171</c:v>
                </c:pt>
                <c:pt idx="538">
                  <c:v>1.898850955283807</c:v>
                </c:pt>
                <c:pt idx="539">
                  <c:v>1.902113032590307</c:v>
                </c:pt>
                <c:pt idx="540">
                  <c:v>1.905322962507173</c:v>
                </c:pt>
                <c:pt idx="541">
                  <c:v>1.908480657032554</c:v>
                </c:pt>
                <c:pt idx="542">
                  <c:v>1.91158602959666</c:v>
                </c:pt>
                <c:pt idx="543">
                  <c:v>1.914638995064134</c:v>
                </c:pt>
                <c:pt idx="544">
                  <c:v>1.917639469736386</c:v>
                </c:pt>
                <c:pt idx="545">
                  <c:v>1.920587371353887</c:v>
                </c:pt>
                <c:pt idx="546">
                  <c:v>1.923482619098423</c:v>
                </c:pt>
                <c:pt idx="547">
                  <c:v>1.926325133595316</c:v>
                </c:pt>
                <c:pt idx="548">
                  <c:v>1.929114836915596</c:v>
                </c:pt>
                <c:pt idx="549">
                  <c:v>1.931851652578135</c:v>
                </c:pt>
                <c:pt idx="550">
                  <c:v>1.934535505551754</c:v>
                </c:pt>
                <c:pt idx="551">
                  <c:v>1.937166322257262</c:v>
                </c:pt>
                <c:pt idx="552">
                  <c:v>1.939744030569491</c:v>
                </c:pt>
                <c:pt idx="553">
                  <c:v>1.942268559819272</c:v>
                </c:pt>
                <c:pt idx="554">
                  <c:v>1.944739840795353</c:v>
                </c:pt>
                <c:pt idx="555">
                  <c:v>1.947157805746322</c:v>
                </c:pt>
                <c:pt idx="556">
                  <c:v>1.949522388382441</c:v>
                </c:pt>
                <c:pt idx="557">
                  <c:v>1.951833523877495</c:v>
                </c:pt>
                <c:pt idx="558">
                  <c:v>1.954091148870527</c:v>
                </c:pt>
                <c:pt idx="559">
                  <c:v>1.956295201467611</c:v>
                </c:pt>
                <c:pt idx="560">
                  <c:v>1.958445621243533</c:v>
                </c:pt>
                <c:pt idx="561">
                  <c:v>1.960542349243443</c:v>
                </c:pt>
                <c:pt idx="562">
                  <c:v>1.96258532798449</c:v>
                </c:pt>
                <c:pt idx="563">
                  <c:v>1.964574501457377</c:v>
                </c:pt>
                <c:pt idx="564">
                  <c:v>1.966509815127909</c:v>
                </c:pt>
                <c:pt idx="565">
                  <c:v>1.968391215938484</c:v>
                </c:pt>
                <c:pt idx="566">
                  <c:v>1.970218652309548</c:v>
                </c:pt>
                <c:pt idx="567">
                  <c:v>1.97199207414101</c:v>
                </c:pt>
                <c:pt idx="568">
                  <c:v>1.973711432813614</c:v>
                </c:pt>
                <c:pt idx="569">
                  <c:v>1.975376681190275</c:v>
                </c:pt>
                <c:pt idx="570">
                  <c:v>1.976987773617367</c:v>
                </c:pt>
                <c:pt idx="571">
                  <c:v>1.978544665925977</c:v>
                </c:pt>
                <c:pt idx="572">
                  <c:v>1.980047315433115</c:v>
                </c:pt>
                <c:pt idx="573">
                  <c:v>1.981495680942887</c:v>
                </c:pt>
                <c:pt idx="574">
                  <c:v>1.982889722747621</c:v>
                </c:pt>
                <c:pt idx="575">
                  <c:v>1.984229402628955</c:v>
                </c:pt>
                <c:pt idx="576">
                  <c:v>1.985514683858891</c:v>
                </c:pt>
                <c:pt idx="577">
                  <c:v>1.986745531200794</c:v>
                </c:pt>
                <c:pt idx="578">
                  <c:v>1.987921910910359</c:v>
                </c:pt>
                <c:pt idx="579">
                  <c:v>1.989043790736547</c:v>
                </c:pt>
                <c:pt idx="580">
                  <c:v>1.990111139922452</c:v>
                </c:pt>
                <c:pt idx="581">
                  <c:v>1.99112392920616</c:v>
                </c:pt>
                <c:pt idx="582">
                  <c:v>1.992082130821541</c:v>
                </c:pt>
                <c:pt idx="583">
                  <c:v>1.992985718499009</c:v>
                </c:pt>
                <c:pt idx="584">
                  <c:v>1.993834667466256</c:v>
                </c:pt>
                <c:pt idx="585">
                  <c:v>1.994628954448916</c:v>
                </c:pt>
                <c:pt idx="586">
                  <c:v>1.995368557671211</c:v>
                </c:pt>
                <c:pt idx="587">
                  <c:v>1.996053456856544</c:v>
                </c:pt>
                <c:pt idx="588">
                  <c:v>1.996683633228057</c:v>
                </c:pt>
                <c:pt idx="589">
                  <c:v>1.997259069509148</c:v>
                </c:pt>
                <c:pt idx="590">
                  <c:v>1.99777974992394</c:v>
                </c:pt>
                <c:pt idx="591">
                  <c:v>1.998245660197718</c:v>
                </c:pt>
                <c:pt idx="592">
                  <c:v>1.998656787557312</c:v>
                </c:pt>
                <c:pt idx="593">
                  <c:v>1.999013120731464</c:v>
                </c:pt>
                <c:pt idx="594">
                  <c:v>1.999314649951114</c:v>
                </c:pt>
                <c:pt idx="595">
                  <c:v>1.999561366949691</c:v>
                </c:pt>
                <c:pt idx="596">
                  <c:v>1.999753264963322</c:v>
                </c:pt>
                <c:pt idx="597">
                  <c:v>1.999890338731024</c:v>
                </c:pt>
                <c:pt idx="598">
                  <c:v>1.999972584494853</c:v>
                </c:pt>
                <c:pt idx="599">
                  <c:v>2.0</c:v>
                </c:pt>
                <c:pt idx="600">
                  <c:v>1.999972584494853</c:v>
                </c:pt>
                <c:pt idx="601">
                  <c:v>1.999890338731024</c:v>
                </c:pt>
                <c:pt idx="602">
                  <c:v>1.999753264963322</c:v>
                </c:pt>
                <c:pt idx="603">
                  <c:v>1.999561366949691</c:v>
                </c:pt>
                <c:pt idx="604">
                  <c:v>1.999314649951114</c:v>
                </c:pt>
                <c:pt idx="605">
                  <c:v>1.999013120731464</c:v>
                </c:pt>
                <c:pt idx="606">
                  <c:v>1.998656787557312</c:v>
                </c:pt>
                <c:pt idx="607">
                  <c:v>1.998245660197718</c:v>
                </c:pt>
                <c:pt idx="608">
                  <c:v>1.99777974992394</c:v>
                </c:pt>
                <c:pt idx="609">
                  <c:v>1.997259069509148</c:v>
                </c:pt>
                <c:pt idx="610">
                  <c:v>1.996683633228057</c:v>
                </c:pt>
                <c:pt idx="611">
                  <c:v>1.996053456856544</c:v>
                </c:pt>
                <c:pt idx="612">
                  <c:v>1.995368557671211</c:v>
                </c:pt>
                <c:pt idx="613">
                  <c:v>1.994628954448916</c:v>
                </c:pt>
                <c:pt idx="614">
                  <c:v>1.993834667466256</c:v>
                </c:pt>
                <c:pt idx="615">
                  <c:v>1.992985718499009</c:v>
                </c:pt>
                <c:pt idx="616">
                  <c:v>1.992082130821541</c:v>
                </c:pt>
                <c:pt idx="617">
                  <c:v>1.99112392920616</c:v>
                </c:pt>
                <c:pt idx="618">
                  <c:v>1.990111139922454</c:v>
                </c:pt>
                <c:pt idx="619">
                  <c:v>1.989043790736547</c:v>
                </c:pt>
                <c:pt idx="620">
                  <c:v>1.987921910910359</c:v>
                </c:pt>
                <c:pt idx="621">
                  <c:v>1.986745531200794</c:v>
                </c:pt>
                <c:pt idx="622">
                  <c:v>1.985514683858891</c:v>
                </c:pt>
                <c:pt idx="623">
                  <c:v>1.984229402628956</c:v>
                </c:pt>
                <c:pt idx="624">
                  <c:v>1.982889722747621</c:v>
                </c:pt>
                <c:pt idx="625">
                  <c:v>1.981495680942887</c:v>
                </c:pt>
                <c:pt idx="626">
                  <c:v>1.980047315433115</c:v>
                </c:pt>
                <c:pt idx="627">
                  <c:v>1.978544665925977</c:v>
                </c:pt>
                <c:pt idx="628">
                  <c:v>1.976987773617367</c:v>
                </c:pt>
                <c:pt idx="629">
                  <c:v>1.975376681190276</c:v>
                </c:pt>
                <c:pt idx="630">
                  <c:v>1.973711432813614</c:v>
                </c:pt>
                <c:pt idx="631">
                  <c:v>1.97199207414101</c:v>
                </c:pt>
                <c:pt idx="632">
                  <c:v>1.970218652309548</c:v>
                </c:pt>
                <c:pt idx="633">
                  <c:v>1.968391215938484</c:v>
                </c:pt>
                <c:pt idx="634">
                  <c:v>1.966509815127909</c:v>
                </c:pt>
                <c:pt idx="635">
                  <c:v>1.964574501457377</c:v>
                </c:pt>
                <c:pt idx="636">
                  <c:v>1.96258532798449</c:v>
                </c:pt>
                <c:pt idx="637">
                  <c:v>1.960542349243444</c:v>
                </c:pt>
                <c:pt idx="638">
                  <c:v>1.958445621243533</c:v>
                </c:pt>
                <c:pt idx="639">
                  <c:v>1.956295201467611</c:v>
                </c:pt>
                <c:pt idx="640">
                  <c:v>1.954091148870527</c:v>
                </c:pt>
                <c:pt idx="641">
                  <c:v>1.951833523877495</c:v>
                </c:pt>
                <c:pt idx="642">
                  <c:v>1.949522388382441</c:v>
                </c:pt>
                <c:pt idx="643">
                  <c:v>1.947157805746322</c:v>
                </c:pt>
                <c:pt idx="644">
                  <c:v>1.944739840795353</c:v>
                </c:pt>
                <c:pt idx="645">
                  <c:v>1.942268559819272</c:v>
                </c:pt>
                <c:pt idx="646">
                  <c:v>1.939744030569491</c:v>
                </c:pt>
                <c:pt idx="647">
                  <c:v>1.937166322257262</c:v>
                </c:pt>
                <c:pt idx="648">
                  <c:v>1.934535505551755</c:v>
                </c:pt>
                <c:pt idx="649">
                  <c:v>1.931851652578135</c:v>
                </c:pt>
                <c:pt idx="650">
                  <c:v>1.929114836915596</c:v>
                </c:pt>
                <c:pt idx="651">
                  <c:v>1.926325133595316</c:v>
                </c:pt>
                <c:pt idx="652">
                  <c:v>1.923482619098422</c:v>
                </c:pt>
                <c:pt idx="653">
                  <c:v>1.920587371353887</c:v>
                </c:pt>
                <c:pt idx="654">
                  <c:v>1.917639469736386</c:v>
                </c:pt>
                <c:pt idx="655">
                  <c:v>1.914638995064134</c:v>
                </c:pt>
                <c:pt idx="656">
                  <c:v>1.91158602959666</c:v>
                </c:pt>
                <c:pt idx="657">
                  <c:v>1.908480657032554</c:v>
                </c:pt>
                <c:pt idx="658">
                  <c:v>1.905322962507173</c:v>
                </c:pt>
                <c:pt idx="659">
                  <c:v>1.902113032590307</c:v>
                </c:pt>
                <c:pt idx="660">
                  <c:v>1.898850955283808</c:v>
                </c:pt>
                <c:pt idx="661">
                  <c:v>1.895536820019171</c:v>
                </c:pt>
                <c:pt idx="662">
                  <c:v>1.892170717655091</c:v>
                </c:pt>
                <c:pt idx="663">
                  <c:v>1.888752740474962</c:v>
                </c:pt>
                <c:pt idx="664">
                  <c:v>1.885282982184357</c:v>
                </c:pt>
                <c:pt idx="665">
                  <c:v>1.881761537908451</c:v>
                </c:pt>
                <c:pt idx="666">
                  <c:v>1.87818850418942</c:v>
                </c:pt>
                <c:pt idx="667">
                  <c:v>1.874563978983784</c:v>
                </c:pt>
                <c:pt idx="668">
                  <c:v>1.870888061659734</c:v>
                </c:pt>
                <c:pt idx="669">
                  <c:v>1.867160852994403</c:v>
                </c:pt>
                <c:pt idx="670">
                  <c:v>1.863382455171098</c:v>
                </c:pt>
                <c:pt idx="671">
                  <c:v>1.859552971776504</c:v>
                </c:pt>
                <c:pt idx="672">
                  <c:v>1.85567250779784</c:v>
                </c:pt>
                <c:pt idx="673">
                  <c:v>1.85174116961999</c:v>
                </c:pt>
                <c:pt idx="674">
                  <c:v>1.847759065022573</c:v>
                </c:pt>
                <c:pt idx="675">
                  <c:v>1.843726303177001</c:v>
                </c:pt>
                <c:pt idx="676">
                  <c:v>1.839642994643476</c:v>
                </c:pt>
                <c:pt idx="677">
                  <c:v>1.835509251367961</c:v>
                </c:pt>
                <c:pt idx="678">
                  <c:v>1.831325186679122</c:v>
                </c:pt>
                <c:pt idx="679">
                  <c:v>1.827090915285202</c:v>
                </c:pt>
                <c:pt idx="680">
                  <c:v>1.822806553270891</c:v>
                </c:pt>
                <c:pt idx="681">
                  <c:v>1.818472218094137</c:v>
                </c:pt>
                <c:pt idx="682">
                  <c:v>1.81408802858293</c:v>
                </c:pt>
                <c:pt idx="683">
                  <c:v>1.80965410493204</c:v>
                </c:pt>
                <c:pt idx="684">
                  <c:v>1.805170568699721</c:v>
                </c:pt>
                <c:pt idx="685">
                  <c:v>1.800637542804387</c:v>
                </c:pt>
                <c:pt idx="686">
                  <c:v>1.796055151521232</c:v>
                </c:pt>
                <c:pt idx="687">
                  <c:v>1.791423520478826</c:v>
                </c:pt>
                <c:pt idx="688">
                  <c:v>1.786742776655676</c:v>
                </c:pt>
                <c:pt idx="689">
                  <c:v>1.782013048376736</c:v>
                </c:pt>
                <c:pt idx="690">
                  <c:v>1.777234465309898</c:v>
                </c:pt>
                <c:pt idx="691">
                  <c:v>1.77240715846243</c:v>
                </c:pt>
                <c:pt idx="692">
                  <c:v>1.767531260177386</c:v>
                </c:pt>
                <c:pt idx="693">
                  <c:v>1.762606904129984</c:v>
                </c:pt>
                <c:pt idx="694">
                  <c:v>1.757634225323931</c:v>
                </c:pt>
                <c:pt idx="695">
                  <c:v>1.752613360087728</c:v>
                </c:pt>
                <c:pt idx="696">
                  <c:v>1.74754444607093</c:v>
                </c:pt>
                <c:pt idx="697">
                  <c:v>1.74242762224038</c:v>
                </c:pt>
                <c:pt idx="698">
                  <c:v>1.737263028876383</c:v>
                </c:pt>
                <c:pt idx="699">
                  <c:v>1.732050807568878</c:v>
                </c:pt>
                <c:pt idx="700">
                  <c:v>1.726791101213543</c:v>
                </c:pt>
                <c:pt idx="701">
                  <c:v>1.721484054007887</c:v>
                </c:pt>
                <c:pt idx="702">
                  <c:v>1.71612981144729</c:v>
                </c:pt>
                <c:pt idx="703">
                  <c:v>1.710728520321014</c:v>
                </c:pt>
                <c:pt idx="704">
                  <c:v>1.705280328708185</c:v>
                </c:pt>
                <c:pt idx="705">
                  <c:v>1.699785385973728</c:v>
                </c:pt>
                <c:pt idx="706">
                  <c:v>1.694243842764275</c:v>
                </c:pt>
                <c:pt idx="707">
                  <c:v>1.68865585100403</c:v>
                </c:pt>
                <c:pt idx="708">
                  <c:v>1.683021563890612</c:v>
                </c:pt>
                <c:pt idx="709">
                  <c:v>1.677341135890848</c:v>
                </c:pt>
                <c:pt idx="710">
                  <c:v>1.671614722736541</c:v>
                </c:pt>
                <c:pt idx="711">
                  <c:v>1.665842481420199</c:v>
                </c:pt>
                <c:pt idx="712">
                  <c:v>1.660024570190735</c:v>
                </c:pt>
                <c:pt idx="713">
                  <c:v>1.654161148549124</c:v>
                </c:pt>
                <c:pt idx="714">
                  <c:v>1.648252377244031</c:v>
                </c:pt>
                <c:pt idx="715">
                  <c:v>1.642298418267408</c:v>
                </c:pt>
                <c:pt idx="716">
                  <c:v>1.636299434850047</c:v>
                </c:pt>
                <c:pt idx="717">
                  <c:v>1.63025559145711</c:v>
                </c:pt>
                <c:pt idx="718">
                  <c:v>1.624167053783612</c:v>
                </c:pt>
                <c:pt idx="719">
                  <c:v>1.618033988749895</c:v>
                </c:pt>
                <c:pt idx="720">
                  <c:v>1.611856564497032</c:v>
                </c:pt>
                <c:pt idx="721">
                  <c:v>1.605634950382229</c:v>
                </c:pt>
                <c:pt idx="722">
                  <c:v>1.59936931697418</c:v>
                </c:pt>
                <c:pt idx="723">
                  <c:v>1.593059836048393</c:v>
                </c:pt>
                <c:pt idx="724">
                  <c:v>1.586706680582471</c:v>
                </c:pt>
                <c:pt idx="725">
                  <c:v>1.580310024751382</c:v>
                </c:pt>
                <c:pt idx="726">
                  <c:v>1.573870043922675</c:v>
                </c:pt>
                <c:pt idx="727">
                  <c:v>1.56738691465168</c:v>
                </c:pt>
                <c:pt idx="728">
                  <c:v>1.56086081467666</c:v>
                </c:pt>
                <c:pt idx="729">
                  <c:v>1.554291922913942</c:v>
                </c:pt>
                <c:pt idx="730">
                  <c:v>1.547680419453012</c:v>
                </c:pt>
                <c:pt idx="731">
                  <c:v>1.541026485551578</c:v>
                </c:pt>
                <c:pt idx="732">
                  <c:v>1.5343303036306</c:v>
                </c:pt>
                <c:pt idx="733">
                  <c:v>1.527592057269283</c:v>
                </c:pt>
                <c:pt idx="734">
                  <c:v>1.520811931200062</c:v>
                </c:pt>
                <c:pt idx="735">
                  <c:v>1.513990111303513</c:v>
                </c:pt>
                <c:pt idx="736">
                  <c:v>1.507126784603276</c:v>
                </c:pt>
                <c:pt idx="737">
                  <c:v>1.50022213926092</c:v>
                </c:pt>
                <c:pt idx="738">
                  <c:v>1.493276364570783</c:v>
                </c:pt>
                <c:pt idx="739">
                  <c:v>1.486289650954789</c:v>
                </c:pt>
                <c:pt idx="740">
                  <c:v>1.47926218995722</c:v>
                </c:pt>
                <c:pt idx="741">
                  <c:v>1.472194174239469</c:v>
                </c:pt>
                <c:pt idx="742">
                  <c:v>1.465085797574758</c:v>
                </c:pt>
                <c:pt idx="743">
                  <c:v>1.457937254842824</c:v>
                </c:pt>
                <c:pt idx="744">
                  <c:v>1.450748742024575</c:v>
                </c:pt>
                <c:pt idx="745">
                  <c:v>1.443520456196725</c:v>
                </c:pt>
                <c:pt idx="746">
                  <c:v>1.436252595526378</c:v>
                </c:pt>
                <c:pt idx="747">
                  <c:v>1.428945359265607</c:v>
                </c:pt>
                <c:pt idx="748">
                  <c:v>1.421598947745984</c:v>
                </c:pt>
                <c:pt idx="749">
                  <c:v>1.414213562373095</c:v>
                </c:pt>
                <c:pt idx="750">
                  <c:v>1.406789405621008</c:v>
                </c:pt>
                <c:pt idx="751">
                  <c:v>1.399326681026731</c:v>
                </c:pt>
                <c:pt idx="752">
                  <c:v>1.391825593184629</c:v>
                </c:pt>
                <c:pt idx="753">
                  <c:v>1.384286347740814</c:v>
                </c:pt>
                <c:pt idx="754">
                  <c:v>1.37670915138751</c:v>
                </c:pt>
                <c:pt idx="755">
                  <c:v>1.369094211857377</c:v>
                </c:pt>
                <c:pt idx="756">
                  <c:v>1.361441737917836</c:v>
                </c:pt>
                <c:pt idx="757">
                  <c:v>1.353751939365322</c:v>
                </c:pt>
                <c:pt idx="758">
                  <c:v>1.346025027019547</c:v>
                </c:pt>
                <c:pt idx="759">
                  <c:v>1.338261212717716</c:v>
                </c:pt>
                <c:pt idx="760">
                  <c:v>1.330460709308722</c:v>
                </c:pt>
                <c:pt idx="761">
                  <c:v>1.322623730647304</c:v>
                </c:pt>
                <c:pt idx="762">
                  <c:v>1.314750491588191</c:v>
                </c:pt>
                <c:pt idx="763">
                  <c:v>1.306841207980211</c:v>
                </c:pt>
                <c:pt idx="764">
                  <c:v>1.298896096660368</c:v>
                </c:pt>
                <c:pt idx="765">
                  <c:v>1.290915375447903</c:v>
                </c:pt>
                <c:pt idx="766">
                  <c:v>1.282899263138316</c:v>
                </c:pt>
                <c:pt idx="767">
                  <c:v>1.27484797949738</c:v>
                </c:pt>
                <c:pt idx="768">
                  <c:v>1.266761745255101</c:v>
                </c:pt>
                <c:pt idx="769">
                  <c:v>1.258640782099673</c:v>
                </c:pt>
                <c:pt idx="770">
                  <c:v>1.25048531267141</c:v>
                </c:pt>
                <c:pt idx="771">
                  <c:v>1.242295560556621</c:v>
                </c:pt>
                <c:pt idx="772">
                  <c:v>1.234071750281497</c:v>
                </c:pt>
                <c:pt idx="773">
                  <c:v>1.225814107305952</c:v>
                </c:pt>
                <c:pt idx="774">
                  <c:v>1.217522858017441</c:v>
                </c:pt>
                <c:pt idx="775">
                  <c:v>1.209198229724751</c:v>
                </c:pt>
                <c:pt idx="776">
                  <c:v>1.200840450651768</c:v>
                </c:pt>
                <c:pt idx="777">
                  <c:v>1.192449749931233</c:v>
                </c:pt>
                <c:pt idx="778">
                  <c:v>1.184026357598439</c:v>
                </c:pt>
                <c:pt idx="779">
                  <c:v>1.175570504584946</c:v>
                </c:pt>
                <c:pt idx="780">
                  <c:v>1.167082422712234</c:v>
                </c:pt>
                <c:pt idx="781">
                  <c:v>1.158562344685357</c:v>
                </c:pt>
                <c:pt idx="782">
                  <c:v>1.150010504086558</c:v>
                </c:pt>
                <c:pt idx="783">
                  <c:v>1.141427135368864</c:v>
                </c:pt>
                <c:pt idx="784">
                  <c:v>1.132812473849666</c:v>
                </c:pt>
                <c:pt idx="785">
                  <c:v>1.124166755704262</c:v>
                </c:pt>
                <c:pt idx="786">
                  <c:v>1.11549021795938</c:v>
                </c:pt>
                <c:pt idx="787">
                  <c:v>1.106783098486688</c:v>
                </c:pt>
                <c:pt idx="788">
                  <c:v>1.098045635996264</c:v>
                </c:pt>
                <c:pt idx="789">
                  <c:v>1.089278070030054</c:v>
                </c:pt>
                <c:pt idx="790">
                  <c:v>1.08048064095531</c:v>
                </c:pt>
                <c:pt idx="791">
                  <c:v>1.071653589957993</c:v>
                </c:pt>
                <c:pt idx="792">
                  <c:v>1.062797159036166</c:v>
                </c:pt>
                <c:pt idx="793">
                  <c:v>1.053911590993356</c:v>
                </c:pt>
                <c:pt idx="794">
                  <c:v>1.0449971294319</c:v>
                </c:pt>
                <c:pt idx="795">
                  <c:v>1.036054018746261</c:v>
                </c:pt>
                <c:pt idx="796">
                  <c:v>1.027082504116342</c:v>
                </c:pt>
                <c:pt idx="797">
                  <c:v>1.018082831500745</c:v>
                </c:pt>
                <c:pt idx="798">
                  <c:v>1.009055247630039</c:v>
                </c:pt>
                <c:pt idx="799">
                  <c:v>0.999999999999999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94360008"/>
        <c:axId val="-994357016"/>
      </c:scatterChart>
      <c:valAx>
        <c:axId val="-994360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94357016"/>
        <c:crosses val="autoZero"/>
        <c:crossBetween val="midCat"/>
      </c:valAx>
      <c:valAx>
        <c:axId val="-994357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994360008"/>
        <c:crosses val="autoZero"/>
        <c:crossBetween val="midCat"/>
      </c:valAx>
      <c:spPr>
        <a:noFill/>
        <a:ln w="18576">
          <a:noFill/>
        </a:ln>
      </c:spPr>
    </c:plotArea>
    <c:plotVisOnly val="1"/>
    <c:dispBlanksAs val="gap"/>
    <c:showDLblsOverMax val="0"/>
  </c:chart>
  <c:spPr>
    <a:noFill/>
    <a:ln w="2322">
      <a:noFill/>
      <a:prstDash val="solid"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468455371303842"/>
          <c:y val="0.0"/>
          <c:w val="0.999531544628696"/>
          <c:h val="1.0"/>
        </c:manualLayout>
      </c:layout>
      <c:scatterChart>
        <c:scatterStyle val="smoothMarker"/>
        <c:varyColors val="0"/>
        <c:ser>
          <c:idx val="1"/>
          <c:order val="0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Sheet1!$H$1:$H$800</c:f>
              <c:numCache>
                <c:formatCode>General</c:formatCode>
                <c:ptCount val="800"/>
                <c:pt idx="0">
                  <c:v>1.999972584494853</c:v>
                </c:pt>
                <c:pt idx="1">
                  <c:v>1.999890338731024</c:v>
                </c:pt>
                <c:pt idx="2">
                  <c:v>1.999753264963322</c:v>
                </c:pt>
                <c:pt idx="3">
                  <c:v>1.999561366949691</c:v>
                </c:pt>
                <c:pt idx="4">
                  <c:v>1.999314649951114</c:v>
                </c:pt>
                <c:pt idx="5">
                  <c:v>1.999013120731464</c:v>
                </c:pt>
                <c:pt idx="6">
                  <c:v>1.998656787557312</c:v>
                </c:pt>
                <c:pt idx="7">
                  <c:v>1.998245660197718</c:v>
                </c:pt>
                <c:pt idx="8">
                  <c:v>1.99777974992394</c:v>
                </c:pt>
                <c:pt idx="9">
                  <c:v>1.997259069509148</c:v>
                </c:pt>
                <c:pt idx="10">
                  <c:v>1.996683633228057</c:v>
                </c:pt>
                <c:pt idx="11">
                  <c:v>1.996053456856544</c:v>
                </c:pt>
                <c:pt idx="12">
                  <c:v>1.995368557671211</c:v>
                </c:pt>
                <c:pt idx="13">
                  <c:v>1.994628954448916</c:v>
                </c:pt>
                <c:pt idx="14">
                  <c:v>1.993834667466256</c:v>
                </c:pt>
                <c:pt idx="15">
                  <c:v>1.992985718499009</c:v>
                </c:pt>
                <c:pt idx="16">
                  <c:v>1.992082130821541</c:v>
                </c:pt>
                <c:pt idx="17">
                  <c:v>1.99112392920616</c:v>
                </c:pt>
                <c:pt idx="18">
                  <c:v>1.990111139922454</c:v>
                </c:pt>
                <c:pt idx="19">
                  <c:v>1.989043790736547</c:v>
                </c:pt>
                <c:pt idx="20">
                  <c:v>1.987921910910359</c:v>
                </c:pt>
                <c:pt idx="21">
                  <c:v>1.986745531200794</c:v>
                </c:pt>
                <c:pt idx="22">
                  <c:v>1.985514683858891</c:v>
                </c:pt>
                <c:pt idx="23">
                  <c:v>1.984229402628956</c:v>
                </c:pt>
                <c:pt idx="24">
                  <c:v>1.982889722747621</c:v>
                </c:pt>
                <c:pt idx="25">
                  <c:v>1.981495680942887</c:v>
                </c:pt>
                <c:pt idx="26">
                  <c:v>1.980047315433115</c:v>
                </c:pt>
                <c:pt idx="27">
                  <c:v>1.978544665925977</c:v>
                </c:pt>
                <c:pt idx="28">
                  <c:v>1.976987773617367</c:v>
                </c:pt>
                <c:pt idx="29">
                  <c:v>1.975376681190276</c:v>
                </c:pt>
                <c:pt idx="30">
                  <c:v>1.973711432813614</c:v>
                </c:pt>
                <c:pt idx="31">
                  <c:v>1.97199207414101</c:v>
                </c:pt>
                <c:pt idx="32">
                  <c:v>1.970218652309548</c:v>
                </c:pt>
                <c:pt idx="33">
                  <c:v>1.968391215938484</c:v>
                </c:pt>
                <c:pt idx="34">
                  <c:v>1.966509815127909</c:v>
                </c:pt>
                <c:pt idx="35">
                  <c:v>1.964574501457377</c:v>
                </c:pt>
                <c:pt idx="36">
                  <c:v>1.96258532798449</c:v>
                </c:pt>
                <c:pt idx="37">
                  <c:v>1.960542349243444</c:v>
                </c:pt>
                <c:pt idx="38">
                  <c:v>1.958445621243532</c:v>
                </c:pt>
                <c:pt idx="39">
                  <c:v>1.956295201467611</c:v>
                </c:pt>
                <c:pt idx="40">
                  <c:v>1.954091148870527</c:v>
                </c:pt>
                <c:pt idx="41">
                  <c:v>1.951833523877495</c:v>
                </c:pt>
                <c:pt idx="42">
                  <c:v>1.949522388382441</c:v>
                </c:pt>
                <c:pt idx="43">
                  <c:v>1.947157805746322</c:v>
                </c:pt>
                <c:pt idx="44">
                  <c:v>1.944739840795353</c:v>
                </c:pt>
                <c:pt idx="45">
                  <c:v>1.942268559819272</c:v>
                </c:pt>
                <c:pt idx="46">
                  <c:v>1.939744030569491</c:v>
                </c:pt>
                <c:pt idx="47">
                  <c:v>1.937166322257262</c:v>
                </c:pt>
                <c:pt idx="48">
                  <c:v>1.934535505551755</c:v>
                </c:pt>
                <c:pt idx="49">
                  <c:v>1.931851652578135</c:v>
                </c:pt>
                <c:pt idx="50">
                  <c:v>1.929114836915596</c:v>
                </c:pt>
                <c:pt idx="51">
                  <c:v>1.926325133595316</c:v>
                </c:pt>
                <c:pt idx="52">
                  <c:v>1.923482619098423</c:v>
                </c:pt>
                <c:pt idx="53">
                  <c:v>1.920587371353887</c:v>
                </c:pt>
                <c:pt idx="54">
                  <c:v>1.917639469736386</c:v>
                </c:pt>
                <c:pt idx="55">
                  <c:v>1.914638995064134</c:v>
                </c:pt>
                <c:pt idx="56">
                  <c:v>1.91158602959666</c:v>
                </c:pt>
                <c:pt idx="57">
                  <c:v>1.908480657032554</c:v>
                </c:pt>
                <c:pt idx="58">
                  <c:v>1.905322962507173</c:v>
                </c:pt>
                <c:pt idx="59">
                  <c:v>1.902113032590307</c:v>
                </c:pt>
                <c:pt idx="60">
                  <c:v>1.898850955283808</c:v>
                </c:pt>
                <c:pt idx="61">
                  <c:v>1.895536820019171</c:v>
                </c:pt>
                <c:pt idx="62">
                  <c:v>1.892170717655091</c:v>
                </c:pt>
                <c:pt idx="63">
                  <c:v>1.888752740474962</c:v>
                </c:pt>
                <c:pt idx="64">
                  <c:v>1.885282982184357</c:v>
                </c:pt>
                <c:pt idx="65">
                  <c:v>1.881761537908451</c:v>
                </c:pt>
                <c:pt idx="66">
                  <c:v>1.878188504189418</c:v>
                </c:pt>
                <c:pt idx="67">
                  <c:v>1.874563978983784</c:v>
                </c:pt>
                <c:pt idx="68">
                  <c:v>1.870888061659734</c:v>
                </c:pt>
                <c:pt idx="69">
                  <c:v>1.867160852994403</c:v>
                </c:pt>
                <c:pt idx="70">
                  <c:v>1.863382455171098</c:v>
                </c:pt>
                <c:pt idx="71">
                  <c:v>1.859552971776504</c:v>
                </c:pt>
                <c:pt idx="72">
                  <c:v>1.85567250779784</c:v>
                </c:pt>
                <c:pt idx="73">
                  <c:v>1.851741169619989</c:v>
                </c:pt>
                <c:pt idx="74">
                  <c:v>1.847759065022573</c:v>
                </c:pt>
                <c:pt idx="75">
                  <c:v>1.843726303177001</c:v>
                </c:pt>
                <c:pt idx="76">
                  <c:v>1.839642994643475</c:v>
                </c:pt>
                <c:pt idx="77">
                  <c:v>1.835509251367961</c:v>
                </c:pt>
                <c:pt idx="78">
                  <c:v>1.831325186679122</c:v>
                </c:pt>
                <c:pt idx="79">
                  <c:v>1.827090915285202</c:v>
                </c:pt>
                <c:pt idx="80">
                  <c:v>1.822806553270891</c:v>
                </c:pt>
                <c:pt idx="81">
                  <c:v>1.818472218094137</c:v>
                </c:pt>
                <c:pt idx="82">
                  <c:v>1.81408802858293</c:v>
                </c:pt>
                <c:pt idx="83">
                  <c:v>1.80965410493204</c:v>
                </c:pt>
                <c:pt idx="84">
                  <c:v>1.805170568699721</c:v>
                </c:pt>
                <c:pt idx="85">
                  <c:v>1.800637542804387</c:v>
                </c:pt>
                <c:pt idx="86">
                  <c:v>1.796055151521232</c:v>
                </c:pt>
                <c:pt idx="87">
                  <c:v>1.791423520478826</c:v>
                </c:pt>
                <c:pt idx="88">
                  <c:v>1.786742776655676</c:v>
                </c:pt>
                <c:pt idx="89">
                  <c:v>1.782013048376737</c:v>
                </c:pt>
                <c:pt idx="90">
                  <c:v>1.777234465309898</c:v>
                </c:pt>
                <c:pt idx="91">
                  <c:v>1.77240715846243</c:v>
                </c:pt>
                <c:pt idx="92">
                  <c:v>1.767531260177386</c:v>
                </c:pt>
                <c:pt idx="93">
                  <c:v>1.762606904129984</c:v>
                </c:pt>
                <c:pt idx="94">
                  <c:v>1.757634225323931</c:v>
                </c:pt>
                <c:pt idx="95">
                  <c:v>1.752613360087728</c:v>
                </c:pt>
                <c:pt idx="96">
                  <c:v>1.74754444607093</c:v>
                </c:pt>
                <c:pt idx="97">
                  <c:v>1.74242762224038</c:v>
                </c:pt>
                <c:pt idx="98">
                  <c:v>1.737263028876382</c:v>
                </c:pt>
                <c:pt idx="99">
                  <c:v>1.732050807568878</c:v>
                </c:pt>
                <c:pt idx="100">
                  <c:v>1.726791101213543</c:v>
                </c:pt>
                <c:pt idx="101">
                  <c:v>1.721484054007887</c:v>
                </c:pt>
                <c:pt idx="102">
                  <c:v>1.71612981144729</c:v>
                </c:pt>
                <c:pt idx="103">
                  <c:v>1.710728520321014</c:v>
                </c:pt>
                <c:pt idx="104">
                  <c:v>1.705280328708185</c:v>
                </c:pt>
                <c:pt idx="105">
                  <c:v>1.699785385973728</c:v>
                </c:pt>
                <c:pt idx="106">
                  <c:v>1.694243842764274</c:v>
                </c:pt>
                <c:pt idx="107">
                  <c:v>1.68865585100403</c:v>
                </c:pt>
                <c:pt idx="108">
                  <c:v>1.683021563890612</c:v>
                </c:pt>
                <c:pt idx="109">
                  <c:v>1.677341135890848</c:v>
                </c:pt>
                <c:pt idx="110">
                  <c:v>1.67161472273654</c:v>
                </c:pt>
                <c:pt idx="111">
                  <c:v>1.665842481420199</c:v>
                </c:pt>
                <c:pt idx="112">
                  <c:v>1.660024570190735</c:v>
                </c:pt>
                <c:pt idx="113">
                  <c:v>1.654161148549124</c:v>
                </c:pt>
                <c:pt idx="114">
                  <c:v>1.648252377244031</c:v>
                </c:pt>
                <c:pt idx="115">
                  <c:v>1.642298418267408</c:v>
                </c:pt>
                <c:pt idx="116">
                  <c:v>1.636299434850047</c:v>
                </c:pt>
                <c:pt idx="117">
                  <c:v>1.63025559145711</c:v>
                </c:pt>
                <c:pt idx="118">
                  <c:v>1.624167053783612</c:v>
                </c:pt>
                <c:pt idx="119">
                  <c:v>1.618033988749895</c:v>
                </c:pt>
                <c:pt idx="120">
                  <c:v>1.611856564497032</c:v>
                </c:pt>
                <c:pt idx="121">
                  <c:v>1.605634950382229</c:v>
                </c:pt>
                <c:pt idx="122">
                  <c:v>1.59936931697418</c:v>
                </c:pt>
                <c:pt idx="123">
                  <c:v>1.593059836048392</c:v>
                </c:pt>
                <c:pt idx="124">
                  <c:v>1.586706680582469</c:v>
                </c:pt>
                <c:pt idx="125">
                  <c:v>1.580310024751382</c:v>
                </c:pt>
                <c:pt idx="126">
                  <c:v>1.573870043922675</c:v>
                </c:pt>
                <c:pt idx="127">
                  <c:v>1.56738691465168</c:v>
                </c:pt>
                <c:pt idx="128">
                  <c:v>1.56086081467666</c:v>
                </c:pt>
                <c:pt idx="129">
                  <c:v>1.554291922913942</c:v>
                </c:pt>
                <c:pt idx="130">
                  <c:v>1.547680419453012</c:v>
                </c:pt>
                <c:pt idx="131">
                  <c:v>1.541026485551578</c:v>
                </c:pt>
                <c:pt idx="132">
                  <c:v>1.5343303036306</c:v>
                </c:pt>
                <c:pt idx="133">
                  <c:v>1.527592057269283</c:v>
                </c:pt>
                <c:pt idx="134">
                  <c:v>1.520811931200062</c:v>
                </c:pt>
                <c:pt idx="135">
                  <c:v>1.513990111303513</c:v>
                </c:pt>
                <c:pt idx="136">
                  <c:v>1.507126784603276</c:v>
                </c:pt>
                <c:pt idx="137">
                  <c:v>1.50022213926092</c:v>
                </c:pt>
                <c:pt idx="138">
                  <c:v>1.493276364570783</c:v>
                </c:pt>
                <c:pt idx="139">
                  <c:v>1.486289650954788</c:v>
                </c:pt>
                <c:pt idx="140">
                  <c:v>1.47926218995722</c:v>
                </c:pt>
                <c:pt idx="141">
                  <c:v>1.472194174239469</c:v>
                </c:pt>
                <c:pt idx="142">
                  <c:v>1.465085797574758</c:v>
                </c:pt>
                <c:pt idx="143">
                  <c:v>1.457937254842823</c:v>
                </c:pt>
                <c:pt idx="144">
                  <c:v>1.450748742024575</c:v>
                </c:pt>
                <c:pt idx="145">
                  <c:v>1.443520456196724</c:v>
                </c:pt>
                <c:pt idx="146">
                  <c:v>1.436252595526378</c:v>
                </c:pt>
                <c:pt idx="147">
                  <c:v>1.428945359265607</c:v>
                </c:pt>
                <c:pt idx="148">
                  <c:v>1.421598947745984</c:v>
                </c:pt>
                <c:pt idx="149">
                  <c:v>1.414213562373095</c:v>
                </c:pt>
                <c:pt idx="150">
                  <c:v>1.406789405621008</c:v>
                </c:pt>
                <c:pt idx="151">
                  <c:v>1.399326681026731</c:v>
                </c:pt>
                <c:pt idx="152">
                  <c:v>1.391825593184629</c:v>
                </c:pt>
                <c:pt idx="153">
                  <c:v>1.384286347740814</c:v>
                </c:pt>
                <c:pt idx="154">
                  <c:v>1.376709151387508</c:v>
                </c:pt>
                <c:pt idx="155">
                  <c:v>1.369094211857377</c:v>
                </c:pt>
                <c:pt idx="156">
                  <c:v>1.361441737917836</c:v>
                </c:pt>
                <c:pt idx="157">
                  <c:v>1.353751939365321</c:v>
                </c:pt>
                <c:pt idx="158">
                  <c:v>1.346025027019547</c:v>
                </c:pt>
                <c:pt idx="159">
                  <c:v>1.338261212717717</c:v>
                </c:pt>
                <c:pt idx="160">
                  <c:v>1.330460709308722</c:v>
                </c:pt>
                <c:pt idx="161">
                  <c:v>1.322623730647304</c:v>
                </c:pt>
                <c:pt idx="162">
                  <c:v>1.314750491588192</c:v>
                </c:pt>
                <c:pt idx="163">
                  <c:v>1.306841207980211</c:v>
                </c:pt>
                <c:pt idx="164">
                  <c:v>1.298896096660368</c:v>
                </c:pt>
                <c:pt idx="165">
                  <c:v>1.290915375447901</c:v>
                </c:pt>
                <c:pt idx="166">
                  <c:v>1.282899263138316</c:v>
                </c:pt>
                <c:pt idx="167">
                  <c:v>1.27484797949738</c:v>
                </c:pt>
                <c:pt idx="168">
                  <c:v>1.266761745255101</c:v>
                </c:pt>
                <c:pt idx="169">
                  <c:v>1.258640782099675</c:v>
                </c:pt>
                <c:pt idx="170">
                  <c:v>1.25048531267141</c:v>
                </c:pt>
                <c:pt idx="171">
                  <c:v>1.242295560556621</c:v>
                </c:pt>
                <c:pt idx="172">
                  <c:v>1.234071750281497</c:v>
                </c:pt>
                <c:pt idx="173">
                  <c:v>1.225814107305952</c:v>
                </c:pt>
                <c:pt idx="174">
                  <c:v>1.217522858017441</c:v>
                </c:pt>
                <c:pt idx="175">
                  <c:v>1.20919822972475</c:v>
                </c:pt>
                <c:pt idx="176">
                  <c:v>1.200840450651768</c:v>
                </c:pt>
                <c:pt idx="177">
                  <c:v>1.192449749931233</c:v>
                </c:pt>
                <c:pt idx="178">
                  <c:v>1.184026357598439</c:v>
                </c:pt>
                <c:pt idx="179">
                  <c:v>1.175570504584946</c:v>
                </c:pt>
                <c:pt idx="180">
                  <c:v>1.167082422712236</c:v>
                </c:pt>
                <c:pt idx="181">
                  <c:v>1.158562344685358</c:v>
                </c:pt>
                <c:pt idx="182">
                  <c:v>1.150010504086558</c:v>
                </c:pt>
                <c:pt idx="183">
                  <c:v>1.141427135368864</c:v>
                </c:pt>
                <c:pt idx="184">
                  <c:v>1.132812473849666</c:v>
                </c:pt>
                <c:pt idx="185">
                  <c:v>1.124166755704261</c:v>
                </c:pt>
                <c:pt idx="186">
                  <c:v>1.115490217959379</c:v>
                </c:pt>
                <c:pt idx="187">
                  <c:v>1.106783098486688</c:v>
                </c:pt>
                <c:pt idx="188">
                  <c:v>1.098045635996264</c:v>
                </c:pt>
                <c:pt idx="189">
                  <c:v>1.089278070030054</c:v>
                </c:pt>
                <c:pt idx="190">
                  <c:v>1.08048064095531</c:v>
                </c:pt>
                <c:pt idx="191">
                  <c:v>1.071653589957993</c:v>
                </c:pt>
                <c:pt idx="192">
                  <c:v>1.062797159036166</c:v>
                </c:pt>
                <c:pt idx="193">
                  <c:v>1.053911590993355</c:v>
                </c:pt>
                <c:pt idx="194">
                  <c:v>1.044997129431898</c:v>
                </c:pt>
                <c:pt idx="195">
                  <c:v>1.036054018746261</c:v>
                </c:pt>
                <c:pt idx="196">
                  <c:v>1.02708250411634</c:v>
                </c:pt>
                <c:pt idx="197">
                  <c:v>1.018082831500744</c:v>
                </c:pt>
                <c:pt idx="198">
                  <c:v>1.009055247630039</c:v>
                </c:pt>
                <c:pt idx="199">
                  <c:v>1.0</c:v>
                </c:pt>
                <c:pt idx="200">
                  <c:v>0.990917336864815</c:v>
                </c:pt>
                <c:pt idx="201">
                  <c:v>0.981807507230282</c:v>
                </c:pt>
                <c:pt idx="202">
                  <c:v>0.972670760846981</c:v>
                </c:pt>
                <c:pt idx="203">
                  <c:v>0.963507348203431</c:v>
                </c:pt>
                <c:pt idx="204">
                  <c:v>0.954317520519217</c:v>
                </c:pt>
                <c:pt idx="205">
                  <c:v>0.945101529738108</c:v>
                </c:pt>
                <c:pt idx="206">
                  <c:v>0.935859628521147</c:v>
                </c:pt>
                <c:pt idx="207">
                  <c:v>0.926592070239724</c:v>
                </c:pt>
                <c:pt idx="208">
                  <c:v>0.91729910896863</c:v>
                </c:pt>
                <c:pt idx="209">
                  <c:v>0.907980999479094</c:v>
                </c:pt>
                <c:pt idx="210">
                  <c:v>0.898637997231793</c:v>
                </c:pt>
                <c:pt idx="211">
                  <c:v>0.889270358369855</c:v>
                </c:pt>
                <c:pt idx="212">
                  <c:v>0.87987833971183</c:v>
                </c:pt>
                <c:pt idx="213">
                  <c:v>0.870462198744655</c:v>
                </c:pt>
                <c:pt idx="214">
                  <c:v>0.86102219361659</c:v>
                </c:pt>
                <c:pt idx="215">
                  <c:v>0.851558583130145</c:v>
                </c:pt>
                <c:pt idx="216">
                  <c:v>0.842071626734982</c:v>
                </c:pt>
                <c:pt idx="217">
                  <c:v>0.832561584520803</c:v>
                </c:pt>
                <c:pt idx="218">
                  <c:v>0.823028717210217</c:v>
                </c:pt>
                <c:pt idx="219">
                  <c:v>0.8134732861516</c:v>
                </c:pt>
                <c:pt idx="220">
                  <c:v>0.80389555331192</c:v>
                </c:pt>
                <c:pt idx="221">
                  <c:v>0.794295781269561</c:v>
                </c:pt>
                <c:pt idx="222">
                  <c:v>0.784674233207123</c:v>
                </c:pt>
                <c:pt idx="223">
                  <c:v>0.775031172904206</c:v>
                </c:pt>
                <c:pt idx="224">
                  <c:v>0.76536686473018</c:v>
                </c:pt>
                <c:pt idx="225">
                  <c:v>0.755681573636934</c:v>
                </c:pt>
                <c:pt idx="226">
                  <c:v>0.745975565151618</c:v>
                </c:pt>
                <c:pt idx="227">
                  <c:v>0.736249105369356</c:v>
                </c:pt>
                <c:pt idx="228">
                  <c:v>0.726502460945957</c:v>
                </c:pt>
                <c:pt idx="229">
                  <c:v>0.7167358990906</c:v>
                </c:pt>
                <c:pt idx="230">
                  <c:v>0.706949687558515</c:v>
                </c:pt>
                <c:pt idx="231">
                  <c:v>0.69714409464363</c:v>
                </c:pt>
                <c:pt idx="232">
                  <c:v>0.687319389171232</c:v>
                </c:pt>
                <c:pt idx="233">
                  <c:v>0.677475840490584</c:v>
                </c:pt>
                <c:pt idx="234">
                  <c:v>0.667613718467542</c:v>
                </c:pt>
                <c:pt idx="235">
                  <c:v>0.657733293477166</c:v>
                </c:pt>
                <c:pt idx="236">
                  <c:v>0.647834836396299</c:v>
                </c:pt>
                <c:pt idx="237">
                  <c:v>0.63791861859614</c:v>
                </c:pt>
                <c:pt idx="238">
                  <c:v>0.62798491193481</c:v>
                </c:pt>
                <c:pt idx="239">
                  <c:v>0.618033988749895</c:v>
                </c:pt>
                <c:pt idx="240">
                  <c:v>0.60806612185098</c:v>
                </c:pt>
                <c:pt idx="241">
                  <c:v>0.598081584512173</c:v>
                </c:pt>
                <c:pt idx="242">
                  <c:v>0.588080650464608</c:v>
                </c:pt>
                <c:pt idx="243">
                  <c:v>0.578063593888943</c:v>
                </c:pt>
                <c:pt idx="244">
                  <c:v>0.568030689407845</c:v>
                </c:pt>
                <c:pt idx="245">
                  <c:v>0.557982212078459</c:v>
                </c:pt>
                <c:pt idx="246">
                  <c:v>0.547918437384865</c:v>
                </c:pt>
                <c:pt idx="247">
                  <c:v>0.537839641230531</c:v>
                </c:pt>
                <c:pt idx="248">
                  <c:v>0.527746099930746</c:v>
                </c:pt>
                <c:pt idx="249">
                  <c:v>0.517638090205042</c:v>
                </c:pt>
                <c:pt idx="250">
                  <c:v>0.507515889169611</c:v>
                </c:pt>
                <c:pt idx="251">
                  <c:v>0.497379774329709</c:v>
                </c:pt>
                <c:pt idx="252">
                  <c:v>0.487230023572045</c:v>
                </c:pt>
                <c:pt idx="253">
                  <c:v>0.477066915157162</c:v>
                </c:pt>
                <c:pt idx="254">
                  <c:v>0.466890727711811</c:v>
                </c:pt>
                <c:pt idx="255">
                  <c:v>0.456701740221312</c:v>
                </c:pt>
                <c:pt idx="256">
                  <c:v>0.446500232021903</c:v>
                </c:pt>
                <c:pt idx="257">
                  <c:v>0.436286482793085</c:v>
                </c:pt>
                <c:pt idx="258">
                  <c:v>0.426060772549953</c:v>
                </c:pt>
                <c:pt idx="259">
                  <c:v>0.415823381635519</c:v>
                </c:pt>
                <c:pt idx="260">
                  <c:v>0.405574590713025</c:v>
                </c:pt>
                <c:pt idx="261">
                  <c:v>0.395314680758252</c:v>
                </c:pt>
                <c:pt idx="262">
                  <c:v>0.385043933051815</c:v>
                </c:pt>
                <c:pt idx="263">
                  <c:v>0.374762629171449</c:v>
                </c:pt>
                <c:pt idx="264">
                  <c:v>0.364471050984295</c:v>
                </c:pt>
                <c:pt idx="265">
                  <c:v>0.354169480639167</c:v>
                </c:pt>
                <c:pt idx="266">
                  <c:v>0.343858200558819</c:v>
                </c:pt>
                <c:pt idx="267">
                  <c:v>0.333537493432205</c:v>
                </c:pt>
                <c:pt idx="268">
                  <c:v>0.323207642206723</c:v>
                </c:pt>
                <c:pt idx="269">
                  <c:v>0.312868930080462</c:v>
                </c:pt>
                <c:pt idx="270">
                  <c:v>0.302521640494439</c:v>
                </c:pt>
                <c:pt idx="271">
                  <c:v>0.292166057124823</c:v>
                </c:pt>
                <c:pt idx="272">
                  <c:v>0.281802463875165</c:v>
                </c:pt>
                <c:pt idx="273">
                  <c:v>0.271431144868609</c:v>
                </c:pt>
                <c:pt idx="274">
                  <c:v>0.261052384440103</c:v>
                </c:pt>
                <c:pt idx="275">
                  <c:v>0.250666467128608</c:v>
                </c:pt>
                <c:pt idx="276">
                  <c:v>0.240273677669294</c:v>
                </c:pt>
                <c:pt idx="277">
                  <c:v>0.229874300985733</c:v>
                </c:pt>
                <c:pt idx="278">
                  <c:v>0.219468622182091</c:v>
                </c:pt>
                <c:pt idx="279">
                  <c:v>0.209056926535307</c:v>
                </c:pt>
                <c:pt idx="280">
                  <c:v>0.198639499487278</c:v>
                </c:pt>
                <c:pt idx="281">
                  <c:v>0.188216626637029</c:v>
                </c:pt>
                <c:pt idx="282">
                  <c:v>0.177788593732883</c:v>
                </c:pt>
                <c:pt idx="283">
                  <c:v>0.167355686664631</c:v>
                </c:pt>
                <c:pt idx="284">
                  <c:v>0.15691819145569</c:v>
                </c:pt>
                <c:pt idx="285">
                  <c:v>0.146476394255263</c:v>
                </c:pt>
                <c:pt idx="286">
                  <c:v>0.136030581330496</c:v>
                </c:pt>
                <c:pt idx="287">
                  <c:v>0.125581039058627</c:v>
                </c:pt>
                <c:pt idx="288">
                  <c:v>0.115128053919135</c:v>
                </c:pt>
                <c:pt idx="289">
                  <c:v>0.104671912485888</c:v>
                </c:pt>
                <c:pt idx="290">
                  <c:v>0.0942129014192853</c:v>
                </c:pt>
                <c:pt idx="291">
                  <c:v>0.0837513074583995</c:v>
                </c:pt>
                <c:pt idx="292">
                  <c:v>0.073287417413113</c:v>
                </c:pt>
                <c:pt idx="293">
                  <c:v>0.0628215181562563</c:v>
                </c:pt>
                <c:pt idx="294">
                  <c:v>0.0523538966157463</c:v>
                </c:pt>
                <c:pt idx="295">
                  <c:v>0.0418848397667141</c:v>
                </c:pt>
                <c:pt idx="296">
                  <c:v>0.0314146346236413</c:v>
                </c:pt>
                <c:pt idx="297">
                  <c:v>0.0209435682324917</c:v>
                </c:pt>
                <c:pt idx="298">
                  <c:v>0.0104719276628391</c:v>
                </c:pt>
                <c:pt idx="299">
                  <c:v>1.22464679914735E-16</c:v>
                </c:pt>
                <c:pt idx="300">
                  <c:v>-0.0104719276628388</c:v>
                </c:pt>
                <c:pt idx="301">
                  <c:v>-0.0209435682324915</c:v>
                </c:pt>
                <c:pt idx="302">
                  <c:v>-0.031414634623641</c:v>
                </c:pt>
                <c:pt idx="303">
                  <c:v>-0.0418848397667134</c:v>
                </c:pt>
                <c:pt idx="304">
                  <c:v>-0.0523538966157465</c:v>
                </c:pt>
                <c:pt idx="305">
                  <c:v>-0.0628215181562565</c:v>
                </c:pt>
                <c:pt idx="306">
                  <c:v>-0.0732874174131123</c:v>
                </c:pt>
                <c:pt idx="307">
                  <c:v>-0.0837513074583992</c:v>
                </c:pt>
                <c:pt idx="308">
                  <c:v>-0.0942129014192851</c:v>
                </c:pt>
                <c:pt idx="309">
                  <c:v>-0.104671912485888</c:v>
                </c:pt>
                <c:pt idx="310">
                  <c:v>-0.115128053919134</c:v>
                </c:pt>
                <c:pt idx="311">
                  <c:v>-0.125581039058626</c:v>
                </c:pt>
                <c:pt idx="312">
                  <c:v>-0.136030581330496</c:v>
                </c:pt>
                <c:pt idx="313">
                  <c:v>-0.146476394255263</c:v>
                </c:pt>
                <c:pt idx="314">
                  <c:v>-0.15691819145569</c:v>
                </c:pt>
                <c:pt idx="315">
                  <c:v>-0.167355686664631</c:v>
                </c:pt>
                <c:pt idx="316">
                  <c:v>-0.177788593732883</c:v>
                </c:pt>
                <c:pt idx="317">
                  <c:v>-0.188216626637029</c:v>
                </c:pt>
                <c:pt idx="318">
                  <c:v>-0.198639499487278</c:v>
                </c:pt>
                <c:pt idx="319">
                  <c:v>-0.209056926535307</c:v>
                </c:pt>
                <c:pt idx="320">
                  <c:v>-0.21946862218209</c:v>
                </c:pt>
                <c:pt idx="321">
                  <c:v>-0.229874300985733</c:v>
                </c:pt>
                <c:pt idx="322">
                  <c:v>-0.240273677669294</c:v>
                </c:pt>
                <c:pt idx="323">
                  <c:v>-0.250666467128608</c:v>
                </c:pt>
                <c:pt idx="324">
                  <c:v>-0.261052384440103</c:v>
                </c:pt>
                <c:pt idx="325">
                  <c:v>-0.271431144868609</c:v>
                </c:pt>
                <c:pt idx="326">
                  <c:v>-0.281802463875165</c:v>
                </c:pt>
                <c:pt idx="327">
                  <c:v>-0.292166057124823</c:v>
                </c:pt>
                <c:pt idx="328">
                  <c:v>-0.302521640494438</c:v>
                </c:pt>
                <c:pt idx="329">
                  <c:v>-0.312868930080461</c:v>
                </c:pt>
                <c:pt idx="330">
                  <c:v>-0.323207642206722</c:v>
                </c:pt>
                <c:pt idx="331">
                  <c:v>-0.333537493432205</c:v>
                </c:pt>
                <c:pt idx="332">
                  <c:v>-0.343858200558819</c:v>
                </c:pt>
                <c:pt idx="333">
                  <c:v>-0.354169480639166</c:v>
                </c:pt>
                <c:pt idx="334">
                  <c:v>-0.364471050984295</c:v>
                </c:pt>
                <c:pt idx="335">
                  <c:v>-0.374762629171449</c:v>
                </c:pt>
                <c:pt idx="336">
                  <c:v>-0.385043933051815</c:v>
                </c:pt>
                <c:pt idx="337">
                  <c:v>-0.395314680758252</c:v>
                </c:pt>
                <c:pt idx="338">
                  <c:v>-0.405574590713025</c:v>
                </c:pt>
                <c:pt idx="339">
                  <c:v>-0.415823381635519</c:v>
                </c:pt>
                <c:pt idx="340">
                  <c:v>-0.426060772549953</c:v>
                </c:pt>
                <c:pt idx="341">
                  <c:v>-0.436286482793085</c:v>
                </c:pt>
                <c:pt idx="342">
                  <c:v>-0.446500232021903</c:v>
                </c:pt>
                <c:pt idx="343">
                  <c:v>-0.456701740221311</c:v>
                </c:pt>
                <c:pt idx="344">
                  <c:v>-0.466890727711811</c:v>
                </c:pt>
                <c:pt idx="345">
                  <c:v>-0.477066915157161</c:v>
                </c:pt>
                <c:pt idx="346">
                  <c:v>-0.487230023572045</c:v>
                </c:pt>
                <c:pt idx="347">
                  <c:v>-0.497379774329709</c:v>
                </c:pt>
                <c:pt idx="348">
                  <c:v>-0.507515889169611</c:v>
                </c:pt>
                <c:pt idx="349">
                  <c:v>-0.517638090205041</c:v>
                </c:pt>
                <c:pt idx="350">
                  <c:v>-0.527746099930746</c:v>
                </c:pt>
                <c:pt idx="351">
                  <c:v>-0.537839641230531</c:v>
                </c:pt>
                <c:pt idx="352">
                  <c:v>-0.547918437384865</c:v>
                </c:pt>
                <c:pt idx="353">
                  <c:v>-0.557982212078459</c:v>
                </c:pt>
                <c:pt idx="354">
                  <c:v>-0.568030689407845</c:v>
                </c:pt>
                <c:pt idx="355">
                  <c:v>-0.578063593888943</c:v>
                </c:pt>
                <c:pt idx="356">
                  <c:v>-0.588080650464608</c:v>
                </c:pt>
                <c:pt idx="357">
                  <c:v>-0.598081584512173</c:v>
                </c:pt>
                <c:pt idx="358">
                  <c:v>-0.60806612185098</c:v>
                </c:pt>
                <c:pt idx="359">
                  <c:v>-0.618033988749895</c:v>
                </c:pt>
                <c:pt idx="360">
                  <c:v>-0.627984911934809</c:v>
                </c:pt>
                <c:pt idx="361">
                  <c:v>-0.63791861859614</c:v>
                </c:pt>
                <c:pt idx="362">
                  <c:v>-0.647834836396299</c:v>
                </c:pt>
                <c:pt idx="363">
                  <c:v>-0.657733293477166</c:v>
                </c:pt>
                <c:pt idx="364">
                  <c:v>-0.667613718467542</c:v>
                </c:pt>
                <c:pt idx="365">
                  <c:v>-0.677475840490584</c:v>
                </c:pt>
                <c:pt idx="366">
                  <c:v>-0.687319389171232</c:v>
                </c:pt>
                <c:pt idx="367">
                  <c:v>-0.69714409464363</c:v>
                </c:pt>
                <c:pt idx="368">
                  <c:v>-0.706949687558515</c:v>
                </c:pt>
                <c:pt idx="369">
                  <c:v>-0.7167358990906</c:v>
                </c:pt>
                <c:pt idx="370">
                  <c:v>-0.726502460945956</c:v>
                </c:pt>
                <c:pt idx="371">
                  <c:v>-0.736249105369355</c:v>
                </c:pt>
                <c:pt idx="372">
                  <c:v>-0.745975565151618</c:v>
                </c:pt>
                <c:pt idx="373">
                  <c:v>-0.755681573636934</c:v>
                </c:pt>
                <c:pt idx="374">
                  <c:v>-0.765366864730179</c:v>
                </c:pt>
                <c:pt idx="375">
                  <c:v>-0.775031172904206</c:v>
                </c:pt>
                <c:pt idx="376">
                  <c:v>-0.784674233207123</c:v>
                </c:pt>
                <c:pt idx="377">
                  <c:v>-0.794295781269561</c:v>
                </c:pt>
                <c:pt idx="378">
                  <c:v>-0.80389555331192</c:v>
                </c:pt>
                <c:pt idx="379">
                  <c:v>-0.8134732861516</c:v>
                </c:pt>
                <c:pt idx="380">
                  <c:v>-0.823028717210217</c:v>
                </c:pt>
                <c:pt idx="381">
                  <c:v>-0.832561584520802</c:v>
                </c:pt>
                <c:pt idx="382">
                  <c:v>-0.842071626734981</c:v>
                </c:pt>
                <c:pt idx="383">
                  <c:v>-0.851558583130145</c:v>
                </c:pt>
                <c:pt idx="384">
                  <c:v>-0.861022193616591</c:v>
                </c:pt>
                <c:pt idx="385">
                  <c:v>-0.870462198744655</c:v>
                </c:pt>
                <c:pt idx="386">
                  <c:v>-0.87987833971183</c:v>
                </c:pt>
                <c:pt idx="387">
                  <c:v>-0.889270358369854</c:v>
                </c:pt>
                <c:pt idx="388">
                  <c:v>-0.898637997231793</c:v>
                </c:pt>
                <c:pt idx="389">
                  <c:v>-0.907980999479093</c:v>
                </c:pt>
                <c:pt idx="390">
                  <c:v>-0.91729910896863</c:v>
                </c:pt>
                <c:pt idx="391">
                  <c:v>-0.926592070239723</c:v>
                </c:pt>
                <c:pt idx="392">
                  <c:v>-0.935859628521146</c:v>
                </c:pt>
                <c:pt idx="393">
                  <c:v>-0.945101529738108</c:v>
                </c:pt>
                <c:pt idx="394">
                  <c:v>-0.954317520519217</c:v>
                </c:pt>
                <c:pt idx="395">
                  <c:v>-0.963507348203431</c:v>
                </c:pt>
                <c:pt idx="396">
                  <c:v>-0.972670760846981</c:v>
                </c:pt>
                <c:pt idx="397">
                  <c:v>-0.981807507230282</c:v>
                </c:pt>
                <c:pt idx="398">
                  <c:v>-0.990917336864814</c:v>
                </c:pt>
                <c:pt idx="399">
                  <c:v>-1.0</c:v>
                </c:pt>
                <c:pt idx="400">
                  <c:v>-1.009055247630038</c:v>
                </c:pt>
                <c:pt idx="401">
                  <c:v>-1.018082831500744</c:v>
                </c:pt>
                <c:pt idx="402">
                  <c:v>-1.02708250411634</c:v>
                </c:pt>
                <c:pt idx="403">
                  <c:v>-1.03605401874626</c:v>
                </c:pt>
                <c:pt idx="404">
                  <c:v>-1.044997129431898</c:v>
                </c:pt>
                <c:pt idx="405">
                  <c:v>-1.053911590993355</c:v>
                </c:pt>
                <c:pt idx="406">
                  <c:v>-1.062797159036166</c:v>
                </c:pt>
                <c:pt idx="407">
                  <c:v>-1.071653589957993</c:v>
                </c:pt>
                <c:pt idx="408">
                  <c:v>-1.08048064095531</c:v>
                </c:pt>
                <c:pt idx="409">
                  <c:v>-1.089278070030053</c:v>
                </c:pt>
                <c:pt idx="410">
                  <c:v>-1.098045635996264</c:v>
                </c:pt>
                <c:pt idx="411">
                  <c:v>-1.106783098486688</c:v>
                </c:pt>
                <c:pt idx="412">
                  <c:v>-1.115490217959379</c:v>
                </c:pt>
                <c:pt idx="413">
                  <c:v>-1.12416675570426</c:v>
                </c:pt>
                <c:pt idx="414">
                  <c:v>-1.132812473849665</c:v>
                </c:pt>
                <c:pt idx="415">
                  <c:v>-1.141427135368863</c:v>
                </c:pt>
                <c:pt idx="416">
                  <c:v>-1.150010504086558</c:v>
                </c:pt>
                <c:pt idx="417">
                  <c:v>-1.158562344685358</c:v>
                </c:pt>
                <c:pt idx="418">
                  <c:v>-1.167082422712236</c:v>
                </c:pt>
                <c:pt idx="419">
                  <c:v>-1.175570504584946</c:v>
                </c:pt>
                <c:pt idx="420">
                  <c:v>-1.184026357598439</c:v>
                </c:pt>
                <c:pt idx="421">
                  <c:v>-1.192449749931233</c:v>
                </c:pt>
                <c:pt idx="422">
                  <c:v>-1.200840450651768</c:v>
                </c:pt>
                <c:pt idx="423">
                  <c:v>-1.20919822972475</c:v>
                </c:pt>
                <c:pt idx="424">
                  <c:v>-1.21752285801744</c:v>
                </c:pt>
                <c:pt idx="425">
                  <c:v>-1.225814107305952</c:v>
                </c:pt>
                <c:pt idx="426">
                  <c:v>-1.234071750281497</c:v>
                </c:pt>
                <c:pt idx="427">
                  <c:v>-1.242295560556621</c:v>
                </c:pt>
                <c:pt idx="428">
                  <c:v>-1.25048531267141</c:v>
                </c:pt>
                <c:pt idx="429">
                  <c:v>-1.258640782099675</c:v>
                </c:pt>
                <c:pt idx="430">
                  <c:v>-1.266761745255099</c:v>
                </c:pt>
                <c:pt idx="431">
                  <c:v>-1.27484797949738</c:v>
                </c:pt>
                <c:pt idx="432">
                  <c:v>-1.282899263138316</c:v>
                </c:pt>
                <c:pt idx="433">
                  <c:v>-1.290915375447901</c:v>
                </c:pt>
                <c:pt idx="434">
                  <c:v>-1.298896096660367</c:v>
                </c:pt>
                <c:pt idx="435">
                  <c:v>-1.30684120798021</c:v>
                </c:pt>
                <c:pt idx="436">
                  <c:v>-1.314750491588191</c:v>
                </c:pt>
                <c:pt idx="437">
                  <c:v>-1.322623730647304</c:v>
                </c:pt>
                <c:pt idx="438">
                  <c:v>-1.330460709308721</c:v>
                </c:pt>
                <c:pt idx="439">
                  <c:v>-1.338261212717716</c:v>
                </c:pt>
                <c:pt idx="440">
                  <c:v>-1.346025027019546</c:v>
                </c:pt>
                <c:pt idx="441">
                  <c:v>-1.353751939365321</c:v>
                </c:pt>
                <c:pt idx="442">
                  <c:v>-1.361441737917835</c:v>
                </c:pt>
                <c:pt idx="443">
                  <c:v>-1.369094211857377</c:v>
                </c:pt>
                <c:pt idx="444">
                  <c:v>-1.376709151387508</c:v>
                </c:pt>
                <c:pt idx="445">
                  <c:v>-1.384286347740813</c:v>
                </c:pt>
                <c:pt idx="446">
                  <c:v>-1.391825593184627</c:v>
                </c:pt>
                <c:pt idx="447">
                  <c:v>-1.399326681026731</c:v>
                </c:pt>
                <c:pt idx="448">
                  <c:v>-1.406789405621008</c:v>
                </c:pt>
                <c:pt idx="449">
                  <c:v>-1.414213562373095</c:v>
                </c:pt>
                <c:pt idx="450">
                  <c:v>-1.421598947745984</c:v>
                </c:pt>
                <c:pt idx="451">
                  <c:v>-1.428945359265606</c:v>
                </c:pt>
                <c:pt idx="452">
                  <c:v>-1.436252595526377</c:v>
                </c:pt>
                <c:pt idx="453">
                  <c:v>-1.443520456196724</c:v>
                </c:pt>
                <c:pt idx="454">
                  <c:v>-1.450748742024575</c:v>
                </c:pt>
                <c:pt idx="455">
                  <c:v>-1.457937254842823</c:v>
                </c:pt>
                <c:pt idx="456">
                  <c:v>-1.465085797574757</c:v>
                </c:pt>
                <c:pt idx="457">
                  <c:v>-1.472194174239467</c:v>
                </c:pt>
                <c:pt idx="458">
                  <c:v>-1.47926218995722</c:v>
                </c:pt>
                <c:pt idx="459">
                  <c:v>-1.486289650954789</c:v>
                </c:pt>
                <c:pt idx="460">
                  <c:v>-1.493276364570783</c:v>
                </c:pt>
                <c:pt idx="461">
                  <c:v>-1.50022213926092</c:v>
                </c:pt>
                <c:pt idx="462">
                  <c:v>-1.507126784603275</c:v>
                </c:pt>
                <c:pt idx="463">
                  <c:v>-1.513990111303513</c:v>
                </c:pt>
                <c:pt idx="464">
                  <c:v>-1.520811931200062</c:v>
                </c:pt>
                <c:pt idx="465">
                  <c:v>-1.527592057269283</c:v>
                </c:pt>
                <c:pt idx="466">
                  <c:v>-1.5343303036306</c:v>
                </c:pt>
                <c:pt idx="467">
                  <c:v>-1.541026485551578</c:v>
                </c:pt>
                <c:pt idx="468">
                  <c:v>-1.547680419453012</c:v>
                </c:pt>
                <c:pt idx="469">
                  <c:v>-1.554291922913942</c:v>
                </c:pt>
                <c:pt idx="470">
                  <c:v>-1.56086081467666</c:v>
                </c:pt>
                <c:pt idx="471">
                  <c:v>-1.56738691465168</c:v>
                </c:pt>
                <c:pt idx="472">
                  <c:v>-1.573870043922675</c:v>
                </c:pt>
                <c:pt idx="473">
                  <c:v>-1.580310024751381</c:v>
                </c:pt>
                <c:pt idx="474">
                  <c:v>-1.586706680582471</c:v>
                </c:pt>
                <c:pt idx="475">
                  <c:v>-1.593059836048392</c:v>
                </c:pt>
                <c:pt idx="476">
                  <c:v>-1.59936931697418</c:v>
                </c:pt>
                <c:pt idx="477">
                  <c:v>-1.605634950382229</c:v>
                </c:pt>
                <c:pt idx="478">
                  <c:v>-1.611856564497031</c:v>
                </c:pt>
                <c:pt idx="479">
                  <c:v>-1.618033988749895</c:v>
                </c:pt>
                <c:pt idx="480">
                  <c:v>-1.624167053783612</c:v>
                </c:pt>
                <c:pt idx="481">
                  <c:v>-1.63025559145711</c:v>
                </c:pt>
                <c:pt idx="482">
                  <c:v>-1.636299434850046</c:v>
                </c:pt>
                <c:pt idx="483">
                  <c:v>-1.642298418267408</c:v>
                </c:pt>
                <c:pt idx="484">
                  <c:v>-1.648252377244031</c:v>
                </c:pt>
                <c:pt idx="485">
                  <c:v>-1.654161148549124</c:v>
                </c:pt>
                <c:pt idx="486">
                  <c:v>-1.660024570190735</c:v>
                </c:pt>
                <c:pt idx="487">
                  <c:v>-1.665842481420199</c:v>
                </c:pt>
                <c:pt idx="488">
                  <c:v>-1.67161472273654</c:v>
                </c:pt>
                <c:pt idx="489">
                  <c:v>-1.677341135890848</c:v>
                </c:pt>
                <c:pt idx="490">
                  <c:v>-1.683021563890612</c:v>
                </c:pt>
                <c:pt idx="491">
                  <c:v>-1.68865585100403</c:v>
                </c:pt>
                <c:pt idx="492">
                  <c:v>-1.694243842764274</c:v>
                </c:pt>
                <c:pt idx="493">
                  <c:v>-1.699785385973727</c:v>
                </c:pt>
                <c:pt idx="494">
                  <c:v>-1.705280328708184</c:v>
                </c:pt>
                <c:pt idx="495">
                  <c:v>-1.710728520321014</c:v>
                </c:pt>
                <c:pt idx="496">
                  <c:v>-1.71612981144729</c:v>
                </c:pt>
                <c:pt idx="497">
                  <c:v>-1.721484054007887</c:v>
                </c:pt>
                <c:pt idx="498">
                  <c:v>-1.726791101213543</c:v>
                </c:pt>
                <c:pt idx="499">
                  <c:v>-1.732050807568878</c:v>
                </c:pt>
                <c:pt idx="500">
                  <c:v>-1.737263028876382</c:v>
                </c:pt>
                <c:pt idx="501">
                  <c:v>-1.74242762224038</c:v>
                </c:pt>
                <c:pt idx="502">
                  <c:v>-1.74754444607093</c:v>
                </c:pt>
                <c:pt idx="503">
                  <c:v>-1.752613360087728</c:v>
                </c:pt>
                <c:pt idx="504">
                  <c:v>-1.75763422532393</c:v>
                </c:pt>
                <c:pt idx="505">
                  <c:v>-1.762606904129984</c:v>
                </c:pt>
                <c:pt idx="506">
                  <c:v>-1.767531260177386</c:v>
                </c:pt>
                <c:pt idx="507">
                  <c:v>-1.77240715846243</c:v>
                </c:pt>
                <c:pt idx="508">
                  <c:v>-1.777234465309897</c:v>
                </c:pt>
                <c:pt idx="509">
                  <c:v>-1.782013048376736</c:v>
                </c:pt>
                <c:pt idx="510">
                  <c:v>-1.786742776655676</c:v>
                </c:pt>
                <c:pt idx="511">
                  <c:v>-1.791423520478825</c:v>
                </c:pt>
                <c:pt idx="512">
                  <c:v>-1.796055151521232</c:v>
                </c:pt>
                <c:pt idx="513">
                  <c:v>-1.800637542804387</c:v>
                </c:pt>
                <c:pt idx="514">
                  <c:v>-1.805170568699721</c:v>
                </c:pt>
                <c:pt idx="515">
                  <c:v>-1.80965410493204</c:v>
                </c:pt>
                <c:pt idx="516">
                  <c:v>-1.81408802858293</c:v>
                </c:pt>
                <c:pt idx="517">
                  <c:v>-1.818472218094137</c:v>
                </c:pt>
                <c:pt idx="518">
                  <c:v>-1.822806553270891</c:v>
                </c:pt>
                <c:pt idx="519">
                  <c:v>-1.827090915285201</c:v>
                </c:pt>
                <c:pt idx="520">
                  <c:v>-1.831325186679122</c:v>
                </c:pt>
                <c:pt idx="521">
                  <c:v>-1.835509251367961</c:v>
                </c:pt>
                <c:pt idx="522">
                  <c:v>-1.839642994643475</c:v>
                </c:pt>
                <c:pt idx="523">
                  <c:v>-1.843726303177001</c:v>
                </c:pt>
                <c:pt idx="524">
                  <c:v>-1.847759065022573</c:v>
                </c:pt>
                <c:pt idx="525">
                  <c:v>-1.851741169619989</c:v>
                </c:pt>
                <c:pt idx="526">
                  <c:v>-1.85567250779784</c:v>
                </c:pt>
                <c:pt idx="527">
                  <c:v>-1.859552971776504</c:v>
                </c:pt>
                <c:pt idx="528">
                  <c:v>-1.863382455171098</c:v>
                </c:pt>
                <c:pt idx="529">
                  <c:v>-1.867160852994403</c:v>
                </c:pt>
                <c:pt idx="530">
                  <c:v>-1.870888061659734</c:v>
                </c:pt>
                <c:pt idx="531">
                  <c:v>-1.874563978983784</c:v>
                </c:pt>
                <c:pt idx="532">
                  <c:v>-1.878188504189418</c:v>
                </c:pt>
                <c:pt idx="533">
                  <c:v>-1.881761537908451</c:v>
                </c:pt>
                <c:pt idx="534">
                  <c:v>-1.885282982184357</c:v>
                </c:pt>
                <c:pt idx="535">
                  <c:v>-1.888752740474962</c:v>
                </c:pt>
                <c:pt idx="536">
                  <c:v>-1.892170717655091</c:v>
                </c:pt>
                <c:pt idx="537">
                  <c:v>-1.895536820019171</c:v>
                </c:pt>
                <c:pt idx="538">
                  <c:v>-1.898850955283807</c:v>
                </c:pt>
                <c:pt idx="539">
                  <c:v>-1.902113032590307</c:v>
                </c:pt>
                <c:pt idx="540">
                  <c:v>-1.905322962507173</c:v>
                </c:pt>
                <c:pt idx="541">
                  <c:v>-1.908480657032554</c:v>
                </c:pt>
                <c:pt idx="542">
                  <c:v>-1.91158602959666</c:v>
                </c:pt>
                <c:pt idx="543">
                  <c:v>-1.914638995064134</c:v>
                </c:pt>
                <c:pt idx="544">
                  <c:v>-1.917639469736386</c:v>
                </c:pt>
                <c:pt idx="545">
                  <c:v>-1.920587371353887</c:v>
                </c:pt>
                <c:pt idx="546">
                  <c:v>-1.923482619098423</c:v>
                </c:pt>
                <c:pt idx="547">
                  <c:v>-1.926325133595316</c:v>
                </c:pt>
                <c:pt idx="548">
                  <c:v>-1.929114836915596</c:v>
                </c:pt>
                <c:pt idx="549">
                  <c:v>-1.931851652578135</c:v>
                </c:pt>
                <c:pt idx="550">
                  <c:v>-1.934535505551754</c:v>
                </c:pt>
                <c:pt idx="551">
                  <c:v>-1.937166322257262</c:v>
                </c:pt>
                <c:pt idx="552">
                  <c:v>-1.939744030569491</c:v>
                </c:pt>
                <c:pt idx="553">
                  <c:v>-1.942268559819272</c:v>
                </c:pt>
                <c:pt idx="554">
                  <c:v>-1.944739840795353</c:v>
                </c:pt>
                <c:pt idx="555">
                  <c:v>-1.947157805746322</c:v>
                </c:pt>
                <c:pt idx="556">
                  <c:v>-1.949522388382441</c:v>
                </c:pt>
                <c:pt idx="557">
                  <c:v>-1.951833523877495</c:v>
                </c:pt>
                <c:pt idx="558">
                  <c:v>-1.954091148870527</c:v>
                </c:pt>
                <c:pt idx="559">
                  <c:v>-1.956295201467611</c:v>
                </c:pt>
                <c:pt idx="560">
                  <c:v>-1.958445621243533</c:v>
                </c:pt>
                <c:pt idx="561">
                  <c:v>-1.960542349243443</c:v>
                </c:pt>
                <c:pt idx="562">
                  <c:v>-1.96258532798449</c:v>
                </c:pt>
                <c:pt idx="563">
                  <c:v>-1.964574501457377</c:v>
                </c:pt>
                <c:pt idx="564">
                  <c:v>-1.966509815127909</c:v>
                </c:pt>
                <c:pt idx="565">
                  <c:v>-1.968391215938484</c:v>
                </c:pt>
                <c:pt idx="566">
                  <c:v>-1.970218652309548</c:v>
                </c:pt>
                <c:pt idx="567">
                  <c:v>-1.97199207414101</c:v>
                </c:pt>
                <c:pt idx="568">
                  <c:v>-1.973711432813614</c:v>
                </c:pt>
                <c:pt idx="569">
                  <c:v>-1.975376681190275</c:v>
                </c:pt>
                <c:pt idx="570">
                  <c:v>-1.976987773617367</c:v>
                </c:pt>
                <c:pt idx="571">
                  <c:v>-1.978544665925977</c:v>
                </c:pt>
                <c:pt idx="572">
                  <c:v>-1.980047315433115</c:v>
                </c:pt>
                <c:pt idx="573">
                  <c:v>-1.981495680942887</c:v>
                </c:pt>
                <c:pt idx="574">
                  <c:v>-1.982889722747621</c:v>
                </c:pt>
                <c:pt idx="575">
                  <c:v>-1.984229402628955</c:v>
                </c:pt>
                <c:pt idx="576">
                  <c:v>-1.985514683858891</c:v>
                </c:pt>
                <c:pt idx="577">
                  <c:v>-1.986745531200794</c:v>
                </c:pt>
                <c:pt idx="578">
                  <c:v>-1.987921910910359</c:v>
                </c:pt>
                <c:pt idx="579">
                  <c:v>-1.989043790736547</c:v>
                </c:pt>
                <c:pt idx="580">
                  <c:v>-1.990111139922452</c:v>
                </c:pt>
                <c:pt idx="581">
                  <c:v>-1.99112392920616</c:v>
                </c:pt>
                <c:pt idx="582">
                  <c:v>-1.992082130821541</c:v>
                </c:pt>
                <c:pt idx="583">
                  <c:v>-1.992985718499009</c:v>
                </c:pt>
                <c:pt idx="584">
                  <c:v>-1.993834667466256</c:v>
                </c:pt>
                <c:pt idx="585">
                  <c:v>-1.994628954448916</c:v>
                </c:pt>
                <c:pt idx="586">
                  <c:v>-1.995368557671211</c:v>
                </c:pt>
                <c:pt idx="587">
                  <c:v>-1.996053456856544</c:v>
                </c:pt>
                <c:pt idx="588">
                  <c:v>-1.996683633228057</c:v>
                </c:pt>
                <c:pt idx="589">
                  <c:v>-1.997259069509148</c:v>
                </c:pt>
                <c:pt idx="590">
                  <c:v>-1.99777974992394</c:v>
                </c:pt>
                <c:pt idx="591">
                  <c:v>-1.998245660197718</c:v>
                </c:pt>
                <c:pt idx="592">
                  <c:v>-1.998656787557312</c:v>
                </c:pt>
                <c:pt idx="593">
                  <c:v>-1.999013120731464</c:v>
                </c:pt>
                <c:pt idx="594">
                  <c:v>-1.999314649951114</c:v>
                </c:pt>
                <c:pt idx="595">
                  <c:v>-1.999561366949691</c:v>
                </c:pt>
                <c:pt idx="596">
                  <c:v>-1.999753264963322</c:v>
                </c:pt>
                <c:pt idx="597">
                  <c:v>-1.999890338731024</c:v>
                </c:pt>
                <c:pt idx="598">
                  <c:v>-1.999972584494853</c:v>
                </c:pt>
                <c:pt idx="599">
                  <c:v>-2.0</c:v>
                </c:pt>
                <c:pt idx="600">
                  <c:v>-1.999972584494853</c:v>
                </c:pt>
                <c:pt idx="601">
                  <c:v>-1.999890338731024</c:v>
                </c:pt>
                <c:pt idx="602">
                  <c:v>-1.999753264963322</c:v>
                </c:pt>
                <c:pt idx="603">
                  <c:v>-1.999561366949691</c:v>
                </c:pt>
                <c:pt idx="604">
                  <c:v>-1.999314649951114</c:v>
                </c:pt>
                <c:pt idx="605">
                  <c:v>-1.999013120731464</c:v>
                </c:pt>
                <c:pt idx="606">
                  <c:v>-1.998656787557312</c:v>
                </c:pt>
                <c:pt idx="607">
                  <c:v>-1.998245660197718</c:v>
                </c:pt>
                <c:pt idx="608">
                  <c:v>-1.99777974992394</c:v>
                </c:pt>
                <c:pt idx="609">
                  <c:v>-1.997259069509148</c:v>
                </c:pt>
                <c:pt idx="610">
                  <c:v>-1.996683633228057</c:v>
                </c:pt>
                <c:pt idx="611">
                  <c:v>-1.996053456856544</c:v>
                </c:pt>
                <c:pt idx="612">
                  <c:v>-1.995368557671211</c:v>
                </c:pt>
                <c:pt idx="613">
                  <c:v>-1.994628954448916</c:v>
                </c:pt>
                <c:pt idx="614">
                  <c:v>-1.993834667466256</c:v>
                </c:pt>
                <c:pt idx="615">
                  <c:v>-1.992985718499009</c:v>
                </c:pt>
                <c:pt idx="616">
                  <c:v>-1.992082130821541</c:v>
                </c:pt>
                <c:pt idx="617">
                  <c:v>-1.99112392920616</c:v>
                </c:pt>
                <c:pt idx="618">
                  <c:v>-1.990111139922454</c:v>
                </c:pt>
                <c:pt idx="619">
                  <c:v>-1.989043790736547</c:v>
                </c:pt>
                <c:pt idx="620">
                  <c:v>-1.987921910910359</c:v>
                </c:pt>
                <c:pt idx="621">
                  <c:v>-1.986745531200794</c:v>
                </c:pt>
                <c:pt idx="622">
                  <c:v>-1.985514683858891</c:v>
                </c:pt>
                <c:pt idx="623">
                  <c:v>-1.984229402628956</c:v>
                </c:pt>
                <c:pt idx="624">
                  <c:v>-1.982889722747621</c:v>
                </c:pt>
                <c:pt idx="625">
                  <c:v>-1.981495680942887</c:v>
                </c:pt>
                <c:pt idx="626">
                  <c:v>-1.980047315433115</c:v>
                </c:pt>
                <c:pt idx="627">
                  <c:v>-1.978544665925977</c:v>
                </c:pt>
                <c:pt idx="628">
                  <c:v>-1.976987773617367</c:v>
                </c:pt>
                <c:pt idx="629">
                  <c:v>-1.975376681190276</c:v>
                </c:pt>
                <c:pt idx="630">
                  <c:v>-1.973711432813614</c:v>
                </c:pt>
                <c:pt idx="631">
                  <c:v>-1.97199207414101</c:v>
                </c:pt>
                <c:pt idx="632">
                  <c:v>-1.970218652309548</c:v>
                </c:pt>
                <c:pt idx="633">
                  <c:v>-1.968391215938484</c:v>
                </c:pt>
                <c:pt idx="634">
                  <c:v>-1.966509815127909</c:v>
                </c:pt>
                <c:pt idx="635">
                  <c:v>-1.964574501457377</c:v>
                </c:pt>
                <c:pt idx="636">
                  <c:v>-1.96258532798449</c:v>
                </c:pt>
                <c:pt idx="637">
                  <c:v>-1.960542349243444</c:v>
                </c:pt>
                <c:pt idx="638">
                  <c:v>-1.958445621243533</c:v>
                </c:pt>
                <c:pt idx="639">
                  <c:v>-1.956295201467611</c:v>
                </c:pt>
                <c:pt idx="640">
                  <c:v>-1.954091148870527</c:v>
                </c:pt>
                <c:pt idx="641">
                  <c:v>-1.951833523877495</c:v>
                </c:pt>
                <c:pt idx="642">
                  <c:v>-1.949522388382441</c:v>
                </c:pt>
                <c:pt idx="643">
                  <c:v>-1.947157805746322</c:v>
                </c:pt>
                <c:pt idx="644">
                  <c:v>-1.944739840795353</c:v>
                </c:pt>
                <c:pt idx="645">
                  <c:v>-1.942268559819272</c:v>
                </c:pt>
                <c:pt idx="646">
                  <c:v>-1.939744030569491</c:v>
                </c:pt>
                <c:pt idx="647">
                  <c:v>-1.937166322257262</c:v>
                </c:pt>
                <c:pt idx="648">
                  <c:v>-1.934535505551755</c:v>
                </c:pt>
                <c:pt idx="649">
                  <c:v>-1.931851652578135</c:v>
                </c:pt>
                <c:pt idx="650">
                  <c:v>-1.929114836915596</c:v>
                </c:pt>
                <c:pt idx="651">
                  <c:v>-1.926325133595316</c:v>
                </c:pt>
                <c:pt idx="652">
                  <c:v>-1.923482619098422</c:v>
                </c:pt>
                <c:pt idx="653">
                  <c:v>-1.920587371353887</c:v>
                </c:pt>
                <c:pt idx="654">
                  <c:v>-1.917639469736386</c:v>
                </c:pt>
                <c:pt idx="655">
                  <c:v>-1.914638995064134</c:v>
                </c:pt>
                <c:pt idx="656">
                  <c:v>-1.91158602959666</c:v>
                </c:pt>
                <c:pt idx="657">
                  <c:v>-1.908480657032554</c:v>
                </c:pt>
                <c:pt idx="658">
                  <c:v>-1.905322962507173</c:v>
                </c:pt>
                <c:pt idx="659">
                  <c:v>-1.902113032590307</c:v>
                </c:pt>
                <c:pt idx="660">
                  <c:v>-1.898850955283808</c:v>
                </c:pt>
                <c:pt idx="661">
                  <c:v>-1.895536820019171</c:v>
                </c:pt>
                <c:pt idx="662">
                  <c:v>-1.892170717655091</c:v>
                </c:pt>
                <c:pt idx="663">
                  <c:v>-1.888752740474962</c:v>
                </c:pt>
                <c:pt idx="664">
                  <c:v>-1.885282982184357</c:v>
                </c:pt>
                <c:pt idx="665">
                  <c:v>-1.881761537908451</c:v>
                </c:pt>
                <c:pt idx="666">
                  <c:v>-1.87818850418942</c:v>
                </c:pt>
                <c:pt idx="667">
                  <c:v>-1.874563978983784</c:v>
                </c:pt>
                <c:pt idx="668">
                  <c:v>-1.870888061659734</c:v>
                </c:pt>
                <c:pt idx="669">
                  <c:v>-1.867160852994403</c:v>
                </c:pt>
                <c:pt idx="670">
                  <c:v>-1.863382455171098</c:v>
                </c:pt>
                <c:pt idx="671">
                  <c:v>-1.859552971776504</c:v>
                </c:pt>
                <c:pt idx="672">
                  <c:v>-1.85567250779784</c:v>
                </c:pt>
                <c:pt idx="673">
                  <c:v>-1.85174116961999</c:v>
                </c:pt>
                <c:pt idx="674">
                  <c:v>-1.847759065022573</c:v>
                </c:pt>
                <c:pt idx="675">
                  <c:v>-1.843726303177001</c:v>
                </c:pt>
                <c:pt idx="676">
                  <c:v>-1.839642994643476</c:v>
                </c:pt>
                <c:pt idx="677">
                  <c:v>-1.835509251367961</c:v>
                </c:pt>
                <c:pt idx="678">
                  <c:v>-1.831325186679122</c:v>
                </c:pt>
                <c:pt idx="679">
                  <c:v>-1.827090915285202</c:v>
                </c:pt>
                <c:pt idx="680">
                  <c:v>-1.822806553270891</c:v>
                </c:pt>
                <c:pt idx="681">
                  <c:v>-1.818472218094137</c:v>
                </c:pt>
                <c:pt idx="682">
                  <c:v>-1.81408802858293</c:v>
                </c:pt>
                <c:pt idx="683">
                  <c:v>-1.80965410493204</c:v>
                </c:pt>
                <c:pt idx="684">
                  <c:v>-1.805170568699721</c:v>
                </c:pt>
                <c:pt idx="685">
                  <c:v>-1.800637542804387</c:v>
                </c:pt>
                <c:pt idx="686">
                  <c:v>-1.796055151521232</c:v>
                </c:pt>
                <c:pt idx="687">
                  <c:v>-1.791423520478826</c:v>
                </c:pt>
                <c:pt idx="688">
                  <c:v>-1.786742776655676</c:v>
                </c:pt>
                <c:pt idx="689">
                  <c:v>-1.782013048376736</c:v>
                </c:pt>
                <c:pt idx="690">
                  <c:v>-1.777234465309898</c:v>
                </c:pt>
                <c:pt idx="691">
                  <c:v>-1.77240715846243</c:v>
                </c:pt>
                <c:pt idx="692">
                  <c:v>-1.767531260177388</c:v>
                </c:pt>
                <c:pt idx="693">
                  <c:v>-1.762606904129984</c:v>
                </c:pt>
                <c:pt idx="694">
                  <c:v>-1.757634225323931</c:v>
                </c:pt>
                <c:pt idx="695">
                  <c:v>-1.752613360087728</c:v>
                </c:pt>
                <c:pt idx="696">
                  <c:v>-1.74754444607093</c:v>
                </c:pt>
                <c:pt idx="697">
                  <c:v>-1.74242762224038</c:v>
                </c:pt>
                <c:pt idx="698">
                  <c:v>-1.737263028876383</c:v>
                </c:pt>
                <c:pt idx="699">
                  <c:v>-1.732050807568878</c:v>
                </c:pt>
                <c:pt idx="700">
                  <c:v>-1.726791101213543</c:v>
                </c:pt>
                <c:pt idx="701">
                  <c:v>-1.721484054007887</c:v>
                </c:pt>
                <c:pt idx="702">
                  <c:v>-1.71612981144729</c:v>
                </c:pt>
                <c:pt idx="703">
                  <c:v>-1.710728520321014</c:v>
                </c:pt>
                <c:pt idx="704">
                  <c:v>-1.705280328708185</c:v>
                </c:pt>
                <c:pt idx="705">
                  <c:v>-1.699785385973728</c:v>
                </c:pt>
                <c:pt idx="706">
                  <c:v>-1.694243842764274</c:v>
                </c:pt>
                <c:pt idx="707">
                  <c:v>-1.68865585100403</c:v>
                </c:pt>
                <c:pt idx="708">
                  <c:v>-1.683021563890612</c:v>
                </c:pt>
                <c:pt idx="709">
                  <c:v>-1.677341135890848</c:v>
                </c:pt>
                <c:pt idx="710">
                  <c:v>-1.671614722736541</c:v>
                </c:pt>
                <c:pt idx="711">
                  <c:v>-1.665842481420199</c:v>
                </c:pt>
                <c:pt idx="712">
                  <c:v>-1.660024570190735</c:v>
                </c:pt>
                <c:pt idx="713">
                  <c:v>-1.654161148549124</c:v>
                </c:pt>
                <c:pt idx="714">
                  <c:v>-1.648252377244031</c:v>
                </c:pt>
                <c:pt idx="715">
                  <c:v>-1.642298418267408</c:v>
                </c:pt>
                <c:pt idx="716">
                  <c:v>-1.636299434850047</c:v>
                </c:pt>
                <c:pt idx="717">
                  <c:v>-1.63025559145711</c:v>
                </c:pt>
                <c:pt idx="718">
                  <c:v>-1.624167053783612</c:v>
                </c:pt>
                <c:pt idx="719">
                  <c:v>-1.618033988749895</c:v>
                </c:pt>
                <c:pt idx="720">
                  <c:v>-1.611856564497032</c:v>
                </c:pt>
                <c:pt idx="721">
                  <c:v>-1.605634950382229</c:v>
                </c:pt>
                <c:pt idx="722">
                  <c:v>-1.59936931697418</c:v>
                </c:pt>
                <c:pt idx="723">
                  <c:v>-1.593059836048393</c:v>
                </c:pt>
                <c:pt idx="724">
                  <c:v>-1.586706680582471</c:v>
                </c:pt>
                <c:pt idx="725">
                  <c:v>-1.580310024751382</c:v>
                </c:pt>
                <c:pt idx="726">
                  <c:v>-1.573870043922675</c:v>
                </c:pt>
                <c:pt idx="727">
                  <c:v>-1.56738691465168</c:v>
                </c:pt>
                <c:pt idx="728">
                  <c:v>-1.56086081467666</c:v>
                </c:pt>
                <c:pt idx="729">
                  <c:v>-1.554291922913942</c:v>
                </c:pt>
                <c:pt idx="730">
                  <c:v>-1.547680419453012</c:v>
                </c:pt>
                <c:pt idx="731">
                  <c:v>-1.541026485551578</c:v>
                </c:pt>
                <c:pt idx="732">
                  <c:v>-1.5343303036306</c:v>
                </c:pt>
                <c:pt idx="733">
                  <c:v>-1.527592057269283</c:v>
                </c:pt>
                <c:pt idx="734">
                  <c:v>-1.520811931200062</c:v>
                </c:pt>
                <c:pt idx="735">
                  <c:v>-1.513990111303513</c:v>
                </c:pt>
                <c:pt idx="736">
                  <c:v>-1.507126784603276</c:v>
                </c:pt>
                <c:pt idx="737">
                  <c:v>-1.50022213926092</c:v>
                </c:pt>
                <c:pt idx="738">
                  <c:v>-1.493276364570783</c:v>
                </c:pt>
                <c:pt idx="739">
                  <c:v>-1.486289650954789</c:v>
                </c:pt>
                <c:pt idx="740">
                  <c:v>-1.47926218995722</c:v>
                </c:pt>
                <c:pt idx="741">
                  <c:v>-1.472194174239469</c:v>
                </c:pt>
                <c:pt idx="742">
                  <c:v>-1.465085797574758</c:v>
                </c:pt>
                <c:pt idx="743">
                  <c:v>-1.457937254842824</c:v>
                </c:pt>
                <c:pt idx="744">
                  <c:v>-1.450748742024575</c:v>
                </c:pt>
                <c:pt idx="745">
                  <c:v>-1.443520456196725</c:v>
                </c:pt>
                <c:pt idx="746">
                  <c:v>-1.436252595526378</c:v>
                </c:pt>
                <c:pt idx="747">
                  <c:v>-1.428945359265607</c:v>
                </c:pt>
                <c:pt idx="748">
                  <c:v>-1.421598947745984</c:v>
                </c:pt>
                <c:pt idx="749">
                  <c:v>-1.414213562373095</c:v>
                </c:pt>
                <c:pt idx="750">
                  <c:v>-1.40678940562101</c:v>
                </c:pt>
                <c:pt idx="751">
                  <c:v>-1.399326681026731</c:v>
                </c:pt>
                <c:pt idx="752">
                  <c:v>-1.391825593184629</c:v>
                </c:pt>
                <c:pt idx="753">
                  <c:v>-1.384286347740814</c:v>
                </c:pt>
                <c:pt idx="754">
                  <c:v>-1.37670915138751</c:v>
                </c:pt>
                <c:pt idx="755">
                  <c:v>-1.369094211857377</c:v>
                </c:pt>
                <c:pt idx="756">
                  <c:v>-1.361441737917836</c:v>
                </c:pt>
                <c:pt idx="757">
                  <c:v>-1.353751939365322</c:v>
                </c:pt>
                <c:pt idx="758">
                  <c:v>-1.346025027019547</c:v>
                </c:pt>
                <c:pt idx="759">
                  <c:v>-1.338261212717716</c:v>
                </c:pt>
                <c:pt idx="760">
                  <c:v>-1.330460709308722</c:v>
                </c:pt>
                <c:pt idx="761">
                  <c:v>-1.322623730647304</c:v>
                </c:pt>
                <c:pt idx="762">
                  <c:v>-1.314750491588192</c:v>
                </c:pt>
                <c:pt idx="763">
                  <c:v>-1.306841207980211</c:v>
                </c:pt>
                <c:pt idx="764">
                  <c:v>-1.298896096660368</c:v>
                </c:pt>
                <c:pt idx="765">
                  <c:v>-1.290915375447903</c:v>
                </c:pt>
                <c:pt idx="766">
                  <c:v>-1.282899263138316</c:v>
                </c:pt>
                <c:pt idx="767">
                  <c:v>-1.27484797949738</c:v>
                </c:pt>
                <c:pt idx="768">
                  <c:v>-1.266761745255101</c:v>
                </c:pt>
                <c:pt idx="769">
                  <c:v>-1.258640782099673</c:v>
                </c:pt>
                <c:pt idx="770">
                  <c:v>-1.25048531267141</c:v>
                </c:pt>
                <c:pt idx="771">
                  <c:v>-1.242295560556621</c:v>
                </c:pt>
                <c:pt idx="772">
                  <c:v>-1.234071750281497</c:v>
                </c:pt>
                <c:pt idx="773">
                  <c:v>-1.225814107305952</c:v>
                </c:pt>
                <c:pt idx="774">
                  <c:v>-1.217522858017441</c:v>
                </c:pt>
                <c:pt idx="775">
                  <c:v>-1.209198229724751</c:v>
                </c:pt>
                <c:pt idx="776">
                  <c:v>-1.200840450651768</c:v>
                </c:pt>
                <c:pt idx="777">
                  <c:v>-1.192449749931233</c:v>
                </c:pt>
                <c:pt idx="778">
                  <c:v>-1.184026357598439</c:v>
                </c:pt>
                <c:pt idx="779">
                  <c:v>-1.175570504584946</c:v>
                </c:pt>
                <c:pt idx="780">
                  <c:v>-1.167082422712234</c:v>
                </c:pt>
                <c:pt idx="781">
                  <c:v>-1.158562344685358</c:v>
                </c:pt>
                <c:pt idx="782">
                  <c:v>-1.150010504086558</c:v>
                </c:pt>
                <c:pt idx="783">
                  <c:v>-1.141427135368864</c:v>
                </c:pt>
                <c:pt idx="784">
                  <c:v>-1.132812473849666</c:v>
                </c:pt>
                <c:pt idx="785">
                  <c:v>-1.124166755704262</c:v>
                </c:pt>
                <c:pt idx="786">
                  <c:v>-1.115490217959381</c:v>
                </c:pt>
                <c:pt idx="787">
                  <c:v>-1.106783098486688</c:v>
                </c:pt>
                <c:pt idx="788">
                  <c:v>-1.098045635996264</c:v>
                </c:pt>
                <c:pt idx="789">
                  <c:v>-1.089278070030054</c:v>
                </c:pt>
                <c:pt idx="790">
                  <c:v>-1.08048064095531</c:v>
                </c:pt>
                <c:pt idx="791">
                  <c:v>-1.071653589957993</c:v>
                </c:pt>
                <c:pt idx="792">
                  <c:v>-1.062797159036166</c:v>
                </c:pt>
                <c:pt idx="793">
                  <c:v>-1.053911590993356</c:v>
                </c:pt>
                <c:pt idx="794">
                  <c:v>-1.0449971294319</c:v>
                </c:pt>
                <c:pt idx="795">
                  <c:v>-1.036054018746261</c:v>
                </c:pt>
                <c:pt idx="796">
                  <c:v>-1.027082504116342</c:v>
                </c:pt>
                <c:pt idx="797">
                  <c:v>-1.018082831500745</c:v>
                </c:pt>
                <c:pt idx="798">
                  <c:v>-1.009055247630039</c:v>
                </c:pt>
                <c:pt idx="799">
                  <c:v>-0.999999999999999</c:v>
                </c:pt>
              </c:numCache>
            </c:numRef>
          </c:yVal>
          <c:smooth val="1"/>
        </c:ser>
        <c:ser>
          <c:idx val="2"/>
          <c:order val="1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Sheet1!$I$1:$I$800</c:f>
              <c:numCache>
                <c:formatCode>General</c:formatCode>
                <c:ptCount val="800"/>
                <c:pt idx="0">
                  <c:v>-1.999972584494853</c:v>
                </c:pt>
                <c:pt idx="1">
                  <c:v>-1.999890338731024</c:v>
                </c:pt>
                <c:pt idx="2">
                  <c:v>-1.999753264963322</c:v>
                </c:pt>
                <c:pt idx="3">
                  <c:v>-1.999561366949691</c:v>
                </c:pt>
                <c:pt idx="4">
                  <c:v>-1.999314649951114</c:v>
                </c:pt>
                <c:pt idx="5">
                  <c:v>-1.999013120731464</c:v>
                </c:pt>
                <c:pt idx="6">
                  <c:v>-1.998656787557312</c:v>
                </c:pt>
                <c:pt idx="7">
                  <c:v>-1.998245660197718</c:v>
                </c:pt>
                <c:pt idx="8">
                  <c:v>-1.99777974992394</c:v>
                </c:pt>
                <c:pt idx="9">
                  <c:v>-1.997259069509148</c:v>
                </c:pt>
                <c:pt idx="10">
                  <c:v>-1.996683633228057</c:v>
                </c:pt>
                <c:pt idx="11">
                  <c:v>-1.996053456856544</c:v>
                </c:pt>
                <c:pt idx="12">
                  <c:v>-1.995368557671211</c:v>
                </c:pt>
                <c:pt idx="13">
                  <c:v>-1.994628954448916</c:v>
                </c:pt>
                <c:pt idx="14">
                  <c:v>-1.993834667466256</c:v>
                </c:pt>
                <c:pt idx="15">
                  <c:v>-1.992985718499009</c:v>
                </c:pt>
                <c:pt idx="16">
                  <c:v>-1.992082130821541</c:v>
                </c:pt>
                <c:pt idx="17">
                  <c:v>-1.99112392920616</c:v>
                </c:pt>
                <c:pt idx="18">
                  <c:v>-1.990111139922454</c:v>
                </c:pt>
                <c:pt idx="19">
                  <c:v>-1.989043790736547</c:v>
                </c:pt>
                <c:pt idx="20">
                  <c:v>-1.987921910910359</c:v>
                </c:pt>
                <c:pt idx="21">
                  <c:v>-1.986745531200794</c:v>
                </c:pt>
                <c:pt idx="22">
                  <c:v>-1.985514683858891</c:v>
                </c:pt>
                <c:pt idx="23">
                  <c:v>-1.984229402628956</c:v>
                </c:pt>
                <c:pt idx="24">
                  <c:v>-1.982889722747621</c:v>
                </c:pt>
                <c:pt idx="25">
                  <c:v>-1.981495680942887</c:v>
                </c:pt>
                <c:pt idx="26">
                  <c:v>-1.980047315433115</c:v>
                </c:pt>
                <c:pt idx="27">
                  <c:v>-1.978544665925977</c:v>
                </c:pt>
                <c:pt idx="28">
                  <c:v>-1.976987773617367</c:v>
                </c:pt>
                <c:pt idx="29">
                  <c:v>-1.975376681190276</c:v>
                </c:pt>
                <c:pt idx="30">
                  <c:v>-1.973711432813614</c:v>
                </c:pt>
                <c:pt idx="31">
                  <c:v>-1.97199207414101</c:v>
                </c:pt>
                <c:pt idx="32">
                  <c:v>-1.970218652309548</c:v>
                </c:pt>
                <c:pt idx="33">
                  <c:v>-1.968391215938484</c:v>
                </c:pt>
                <c:pt idx="34">
                  <c:v>-1.966509815127909</c:v>
                </c:pt>
                <c:pt idx="35">
                  <c:v>-1.964574501457377</c:v>
                </c:pt>
                <c:pt idx="36">
                  <c:v>-1.96258532798449</c:v>
                </c:pt>
                <c:pt idx="37">
                  <c:v>-1.960542349243444</c:v>
                </c:pt>
                <c:pt idx="38">
                  <c:v>-1.958445621243532</c:v>
                </c:pt>
                <c:pt idx="39">
                  <c:v>-1.956295201467611</c:v>
                </c:pt>
                <c:pt idx="40">
                  <c:v>-1.954091148870527</c:v>
                </c:pt>
                <c:pt idx="41">
                  <c:v>-1.951833523877495</c:v>
                </c:pt>
                <c:pt idx="42">
                  <c:v>-1.949522388382441</c:v>
                </c:pt>
                <c:pt idx="43">
                  <c:v>-1.947157805746322</c:v>
                </c:pt>
                <c:pt idx="44">
                  <c:v>-1.944739840795353</c:v>
                </c:pt>
                <c:pt idx="45">
                  <c:v>-1.942268559819272</c:v>
                </c:pt>
                <c:pt idx="46">
                  <c:v>-1.939744030569491</c:v>
                </c:pt>
                <c:pt idx="47">
                  <c:v>-1.937166322257262</c:v>
                </c:pt>
                <c:pt idx="48">
                  <c:v>-1.934535505551755</c:v>
                </c:pt>
                <c:pt idx="49">
                  <c:v>-1.931851652578135</c:v>
                </c:pt>
                <c:pt idx="50">
                  <c:v>-1.929114836915596</c:v>
                </c:pt>
                <c:pt idx="51">
                  <c:v>-1.926325133595316</c:v>
                </c:pt>
                <c:pt idx="52">
                  <c:v>-1.923482619098423</c:v>
                </c:pt>
                <c:pt idx="53">
                  <c:v>-1.920587371353887</c:v>
                </c:pt>
                <c:pt idx="54">
                  <c:v>-1.917639469736386</c:v>
                </c:pt>
                <c:pt idx="55">
                  <c:v>-1.914638995064134</c:v>
                </c:pt>
                <c:pt idx="56">
                  <c:v>-1.91158602959666</c:v>
                </c:pt>
                <c:pt idx="57">
                  <c:v>-1.908480657032554</c:v>
                </c:pt>
                <c:pt idx="58">
                  <c:v>-1.905322962507173</c:v>
                </c:pt>
                <c:pt idx="59">
                  <c:v>-1.902113032590307</c:v>
                </c:pt>
                <c:pt idx="60">
                  <c:v>-1.898850955283808</c:v>
                </c:pt>
                <c:pt idx="61">
                  <c:v>-1.895536820019171</c:v>
                </c:pt>
                <c:pt idx="62">
                  <c:v>-1.892170717655091</c:v>
                </c:pt>
                <c:pt idx="63">
                  <c:v>-1.888752740474962</c:v>
                </c:pt>
                <c:pt idx="64">
                  <c:v>-1.885282982184357</c:v>
                </c:pt>
                <c:pt idx="65">
                  <c:v>-1.881761537908451</c:v>
                </c:pt>
                <c:pt idx="66">
                  <c:v>-1.878188504189418</c:v>
                </c:pt>
                <c:pt idx="67">
                  <c:v>-1.874563978983784</c:v>
                </c:pt>
                <c:pt idx="68">
                  <c:v>-1.870888061659734</c:v>
                </c:pt>
                <c:pt idx="69">
                  <c:v>-1.867160852994403</c:v>
                </c:pt>
                <c:pt idx="70">
                  <c:v>-1.863382455171098</c:v>
                </c:pt>
                <c:pt idx="71">
                  <c:v>-1.859552971776504</c:v>
                </c:pt>
                <c:pt idx="72">
                  <c:v>-1.85567250779784</c:v>
                </c:pt>
                <c:pt idx="73">
                  <c:v>-1.851741169619989</c:v>
                </c:pt>
                <c:pt idx="74">
                  <c:v>-1.847759065022573</c:v>
                </c:pt>
                <c:pt idx="75">
                  <c:v>-1.843726303177001</c:v>
                </c:pt>
                <c:pt idx="76">
                  <c:v>-1.839642994643475</c:v>
                </c:pt>
                <c:pt idx="77">
                  <c:v>-1.835509251367961</c:v>
                </c:pt>
                <c:pt idx="78">
                  <c:v>-1.831325186679122</c:v>
                </c:pt>
                <c:pt idx="79">
                  <c:v>-1.827090915285202</c:v>
                </c:pt>
                <c:pt idx="80">
                  <c:v>-1.822806553270891</c:v>
                </c:pt>
                <c:pt idx="81">
                  <c:v>-1.818472218094137</c:v>
                </c:pt>
                <c:pt idx="82">
                  <c:v>-1.81408802858293</c:v>
                </c:pt>
                <c:pt idx="83">
                  <c:v>-1.80965410493204</c:v>
                </c:pt>
                <c:pt idx="84">
                  <c:v>-1.805170568699721</c:v>
                </c:pt>
                <c:pt idx="85">
                  <c:v>-1.800637542804387</c:v>
                </c:pt>
                <c:pt idx="86">
                  <c:v>-1.796055151521232</c:v>
                </c:pt>
                <c:pt idx="87">
                  <c:v>-1.791423520478826</c:v>
                </c:pt>
                <c:pt idx="88">
                  <c:v>-1.786742776655676</c:v>
                </c:pt>
                <c:pt idx="89">
                  <c:v>-1.782013048376737</c:v>
                </c:pt>
                <c:pt idx="90">
                  <c:v>-1.777234465309898</c:v>
                </c:pt>
                <c:pt idx="91">
                  <c:v>-1.77240715846243</c:v>
                </c:pt>
                <c:pt idx="92">
                  <c:v>-1.767531260177386</c:v>
                </c:pt>
                <c:pt idx="93">
                  <c:v>-1.762606904129984</c:v>
                </c:pt>
                <c:pt idx="94">
                  <c:v>-1.757634225323931</c:v>
                </c:pt>
                <c:pt idx="95">
                  <c:v>-1.752613360087728</c:v>
                </c:pt>
                <c:pt idx="96">
                  <c:v>-1.74754444607093</c:v>
                </c:pt>
                <c:pt idx="97">
                  <c:v>-1.74242762224038</c:v>
                </c:pt>
                <c:pt idx="98">
                  <c:v>-1.737263028876382</c:v>
                </c:pt>
                <c:pt idx="99">
                  <c:v>-1.732050807568878</c:v>
                </c:pt>
                <c:pt idx="100">
                  <c:v>-1.726791101213543</c:v>
                </c:pt>
                <c:pt idx="101">
                  <c:v>-1.721484054007887</c:v>
                </c:pt>
                <c:pt idx="102">
                  <c:v>-1.71612981144729</c:v>
                </c:pt>
                <c:pt idx="103">
                  <c:v>-1.710728520321014</c:v>
                </c:pt>
                <c:pt idx="104">
                  <c:v>-1.705280328708185</c:v>
                </c:pt>
                <c:pt idx="105">
                  <c:v>-1.699785385973728</c:v>
                </c:pt>
                <c:pt idx="106">
                  <c:v>-1.694243842764274</c:v>
                </c:pt>
                <c:pt idx="107">
                  <c:v>-1.68865585100403</c:v>
                </c:pt>
                <c:pt idx="108">
                  <c:v>-1.683021563890612</c:v>
                </c:pt>
                <c:pt idx="109">
                  <c:v>-1.677341135890848</c:v>
                </c:pt>
                <c:pt idx="110">
                  <c:v>-1.67161472273654</c:v>
                </c:pt>
                <c:pt idx="111">
                  <c:v>-1.665842481420199</c:v>
                </c:pt>
                <c:pt idx="112">
                  <c:v>-1.660024570190735</c:v>
                </c:pt>
                <c:pt idx="113">
                  <c:v>-1.654161148549124</c:v>
                </c:pt>
                <c:pt idx="114">
                  <c:v>-1.648252377244031</c:v>
                </c:pt>
                <c:pt idx="115">
                  <c:v>-1.642298418267408</c:v>
                </c:pt>
                <c:pt idx="116">
                  <c:v>-1.636299434850047</c:v>
                </c:pt>
                <c:pt idx="117">
                  <c:v>-1.63025559145711</c:v>
                </c:pt>
                <c:pt idx="118">
                  <c:v>-1.624167053783612</c:v>
                </c:pt>
                <c:pt idx="119">
                  <c:v>-1.618033988749895</c:v>
                </c:pt>
                <c:pt idx="120">
                  <c:v>-1.611856564497032</c:v>
                </c:pt>
                <c:pt idx="121">
                  <c:v>-1.605634950382229</c:v>
                </c:pt>
                <c:pt idx="122">
                  <c:v>-1.59936931697418</c:v>
                </c:pt>
                <c:pt idx="123">
                  <c:v>-1.593059836048392</c:v>
                </c:pt>
                <c:pt idx="124">
                  <c:v>-1.586706680582469</c:v>
                </c:pt>
                <c:pt idx="125">
                  <c:v>-1.580310024751382</c:v>
                </c:pt>
                <c:pt idx="126">
                  <c:v>-1.573870043922675</c:v>
                </c:pt>
                <c:pt idx="127">
                  <c:v>-1.56738691465168</c:v>
                </c:pt>
                <c:pt idx="128">
                  <c:v>-1.56086081467666</c:v>
                </c:pt>
                <c:pt idx="129">
                  <c:v>-1.554291922913942</c:v>
                </c:pt>
                <c:pt idx="130">
                  <c:v>-1.547680419453012</c:v>
                </c:pt>
                <c:pt idx="131">
                  <c:v>-1.541026485551578</c:v>
                </c:pt>
                <c:pt idx="132">
                  <c:v>-1.5343303036306</c:v>
                </c:pt>
                <c:pt idx="133">
                  <c:v>-1.527592057269283</c:v>
                </c:pt>
                <c:pt idx="134">
                  <c:v>-1.520811931200062</c:v>
                </c:pt>
                <c:pt idx="135">
                  <c:v>-1.513990111303513</c:v>
                </c:pt>
                <c:pt idx="136">
                  <c:v>-1.507126784603276</c:v>
                </c:pt>
                <c:pt idx="137">
                  <c:v>-1.50022213926092</c:v>
                </c:pt>
                <c:pt idx="138">
                  <c:v>-1.493276364570783</c:v>
                </c:pt>
                <c:pt idx="139">
                  <c:v>-1.486289650954788</c:v>
                </c:pt>
                <c:pt idx="140">
                  <c:v>-1.47926218995722</c:v>
                </c:pt>
                <c:pt idx="141">
                  <c:v>-1.472194174239469</c:v>
                </c:pt>
                <c:pt idx="142">
                  <c:v>-1.465085797574758</c:v>
                </c:pt>
                <c:pt idx="143">
                  <c:v>-1.457937254842823</c:v>
                </c:pt>
                <c:pt idx="144">
                  <c:v>-1.450748742024575</c:v>
                </c:pt>
                <c:pt idx="145">
                  <c:v>-1.443520456196724</c:v>
                </c:pt>
                <c:pt idx="146">
                  <c:v>-1.436252595526378</c:v>
                </c:pt>
                <c:pt idx="147">
                  <c:v>-1.428945359265607</c:v>
                </c:pt>
                <c:pt idx="148">
                  <c:v>-1.421598947745984</c:v>
                </c:pt>
                <c:pt idx="149">
                  <c:v>-1.414213562373095</c:v>
                </c:pt>
                <c:pt idx="150">
                  <c:v>-1.406789405621008</c:v>
                </c:pt>
                <c:pt idx="151">
                  <c:v>-1.399326681026731</c:v>
                </c:pt>
                <c:pt idx="152">
                  <c:v>-1.391825593184629</c:v>
                </c:pt>
                <c:pt idx="153">
                  <c:v>-1.384286347740814</c:v>
                </c:pt>
                <c:pt idx="154">
                  <c:v>-1.376709151387508</c:v>
                </c:pt>
                <c:pt idx="155">
                  <c:v>-1.369094211857377</c:v>
                </c:pt>
                <c:pt idx="156">
                  <c:v>-1.361441737917836</c:v>
                </c:pt>
                <c:pt idx="157">
                  <c:v>-1.353751939365321</c:v>
                </c:pt>
                <c:pt idx="158">
                  <c:v>-1.346025027019547</c:v>
                </c:pt>
                <c:pt idx="159">
                  <c:v>-1.338261212717717</c:v>
                </c:pt>
                <c:pt idx="160">
                  <c:v>-1.330460709308722</c:v>
                </c:pt>
                <c:pt idx="161">
                  <c:v>-1.322623730647304</c:v>
                </c:pt>
                <c:pt idx="162">
                  <c:v>-1.314750491588192</c:v>
                </c:pt>
                <c:pt idx="163">
                  <c:v>-1.306841207980211</c:v>
                </c:pt>
                <c:pt idx="164">
                  <c:v>-1.298896096660368</c:v>
                </c:pt>
                <c:pt idx="165">
                  <c:v>-1.290915375447901</c:v>
                </c:pt>
                <c:pt idx="166">
                  <c:v>-1.282899263138316</c:v>
                </c:pt>
                <c:pt idx="167">
                  <c:v>-1.27484797949738</c:v>
                </c:pt>
                <c:pt idx="168">
                  <c:v>-1.266761745255101</c:v>
                </c:pt>
                <c:pt idx="169">
                  <c:v>-1.258640782099675</c:v>
                </c:pt>
                <c:pt idx="170">
                  <c:v>-1.25048531267141</c:v>
                </c:pt>
                <c:pt idx="171">
                  <c:v>-1.242295560556621</c:v>
                </c:pt>
                <c:pt idx="172">
                  <c:v>-1.234071750281497</c:v>
                </c:pt>
                <c:pt idx="173">
                  <c:v>-1.225814107305952</c:v>
                </c:pt>
                <c:pt idx="174">
                  <c:v>-1.217522858017441</c:v>
                </c:pt>
                <c:pt idx="175">
                  <c:v>-1.20919822972475</c:v>
                </c:pt>
                <c:pt idx="176">
                  <c:v>-1.200840450651768</c:v>
                </c:pt>
                <c:pt idx="177">
                  <c:v>-1.192449749931233</c:v>
                </c:pt>
                <c:pt idx="178">
                  <c:v>-1.184026357598439</c:v>
                </c:pt>
                <c:pt idx="179">
                  <c:v>-1.175570504584946</c:v>
                </c:pt>
                <c:pt idx="180">
                  <c:v>-1.167082422712236</c:v>
                </c:pt>
                <c:pt idx="181">
                  <c:v>-1.158562344685358</c:v>
                </c:pt>
                <c:pt idx="182">
                  <c:v>-1.150010504086558</c:v>
                </c:pt>
                <c:pt idx="183">
                  <c:v>-1.141427135368864</c:v>
                </c:pt>
                <c:pt idx="184">
                  <c:v>-1.132812473849666</c:v>
                </c:pt>
                <c:pt idx="185">
                  <c:v>-1.124166755704261</c:v>
                </c:pt>
                <c:pt idx="186">
                  <c:v>-1.115490217959379</c:v>
                </c:pt>
                <c:pt idx="187">
                  <c:v>-1.106783098486688</c:v>
                </c:pt>
                <c:pt idx="188">
                  <c:v>-1.098045635996264</c:v>
                </c:pt>
                <c:pt idx="189">
                  <c:v>-1.089278070030054</c:v>
                </c:pt>
                <c:pt idx="190">
                  <c:v>-1.08048064095531</c:v>
                </c:pt>
                <c:pt idx="191">
                  <c:v>-1.071653589957993</c:v>
                </c:pt>
                <c:pt idx="192">
                  <c:v>-1.062797159036166</c:v>
                </c:pt>
                <c:pt idx="193">
                  <c:v>-1.053911590993355</c:v>
                </c:pt>
                <c:pt idx="194">
                  <c:v>-1.044997129431898</c:v>
                </c:pt>
                <c:pt idx="195">
                  <c:v>-1.036054018746261</c:v>
                </c:pt>
                <c:pt idx="196">
                  <c:v>-1.02708250411634</c:v>
                </c:pt>
                <c:pt idx="197">
                  <c:v>-1.018082831500744</c:v>
                </c:pt>
                <c:pt idx="198">
                  <c:v>-1.009055247630039</c:v>
                </c:pt>
                <c:pt idx="199">
                  <c:v>-1.0</c:v>
                </c:pt>
                <c:pt idx="200">
                  <c:v>-0.990917336864815</c:v>
                </c:pt>
                <c:pt idx="201">
                  <c:v>-0.981807507230282</c:v>
                </c:pt>
                <c:pt idx="202">
                  <c:v>-0.972670760846981</c:v>
                </c:pt>
                <c:pt idx="203">
                  <c:v>-0.963507348203431</c:v>
                </c:pt>
                <c:pt idx="204">
                  <c:v>-0.954317520519217</c:v>
                </c:pt>
                <c:pt idx="205">
                  <c:v>-0.945101529738108</c:v>
                </c:pt>
                <c:pt idx="206">
                  <c:v>-0.935859628521147</c:v>
                </c:pt>
                <c:pt idx="207">
                  <c:v>-0.926592070239724</c:v>
                </c:pt>
                <c:pt idx="208">
                  <c:v>-0.91729910896863</c:v>
                </c:pt>
                <c:pt idx="209">
                  <c:v>-0.907980999479094</c:v>
                </c:pt>
                <c:pt idx="210">
                  <c:v>-0.898637997231793</c:v>
                </c:pt>
                <c:pt idx="211">
                  <c:v>-0.889270358369855</c:v>
                </c:pt>
                <c:pt idx="212">
                  <c:v>-0.87987833971183</c:v>
                </c:pt>
                <c:pt idx="213">
                  <c:v>-0.870462198744655</c:v>
                </c:pt>
                <c:pt idx="214">
                  <c:v>-0.86102219361659</c:v>
                </c:pt>
                <c:pt idx="215">
                  <c:v>-0.851558583130145</c:v>
                </c:pt>
                <c:pt idx="216">
                  <c:v>-0.842071626734982</c:v>
                </c:pt>
                <c:pt idx="217">
                  <c:v>-0.832561584520803</c:v>
                </c:pt>
                <c:pt idx="218">
                  <c:v>-0.823028717210217</c:v>
                </c:pt>
                <c:pt idx="219">
                  <c:v>-0.8134732861516</c:v>
                </c:pt>
                <c:pt idx="220">
                  <c:v>-0.80389555331192</c:v>
                </c:pt>
                <c:pt idx="221">
                  <c:v>-0.794295781269561</c:v>
                </c:pt>
                <c:pt idx="222">
                  <c:v>-0.784674233207123</c:v>
                </c:pt>
                <c:pt idx="223">
                  <c:v>-0.775031172904206</c:v>
                </c:pt>
                <c:pt idx="224">
                  <c:v>-0.76536686473018</c:v>
                </c:pt>
                <c:pt idx="225">
                  <c:v>-0.755681573636934</c:v>
                </c:pt>
                <c:pt idx="226">
                  <c:v>-0.745975565151618</c:v>
                </c:pt>
                <c:pt idx="227">
                  <c:v>-0.736249105369356</c:v>
                </c:pt>
                <c:pt idx="228">
                  <c:v>-0.726502460945957</c:v>
                </c:pt>
                <c:pt idx="229">
                  <c:v>-0.7167358990906</c:v>
                </c:pt>
                <c:pt idx="230">
                  <c:v>-0.706949687558515</c:v>
                </c:pt>
                <c:pt idx="231">
                  <c:v>-0.69714409464363</c:v>
                </c:pt>
                <c:pt idx="232">
                  <c:v>-0.687319389171232</c:v>
                </c:pt>
                <c:pt idx="233">
                  <c:v>-0.677475840490584</c:v>
                </c:pt>
                <c:pt idx="234">
                  <c:v>-0.667613718467542</c:v>
                </c:pt>
                <c:pt idx="235">
                  <c:v>-0.657733293477166</c:v>
                </c:pt>
                <c:pt idx="236">
                  <c:v>-0.647834836396299</c:v>
                </c:pt>
                <c:pt idx="237">
                  <c:v>-0.63791861859614</c:v>
                </c:pt>
                <c:pt idx="238">
                  <c:v>-0.62798491193481</c:v>
                </c:pt>
                <c:pt idx="239">
                  <c:v>-0.618033988749895</c:v>
                </c:pt>
                <c:pt idx="240">
                  <c:v>-0.60806612185098</c:v>
                </c:pt>
                <c:pt idx="241">
                  <c:v>-0.598081584512173</c:v>
                </c:pt>
                <c:pt idx="242">
                  <c:v>-0.588080650464608</c:v>
                </c:pt>
                <c:pt idx="243">
                  <c:v>-0.578063593888943</c:v>
                </c:pt>
                <c:pt idx="244">
                  <c:v>-0.568030689407845</c:v>
                </c:pt>
                <c:pt idx="245">
                  <c:v>-0.557982212078459</c:v>
                </c:pt>
                <c:pt idx="246">
                  <c:v>-0.547918437384865</c:v>
                </c:pt>
                <c:pt idx="247">
                  <c:v>-0.537839641230531</c:v>
                </c:pt>
                <c:pt idx="248">
                  <c:v>-0.527746099930746</c:v>
                </c:pt>
                <c:pt idx="249">
                  <c:v>-0.517638090205042</c:v>
                </c:pt>
                <c:pt idx="250">
                  <c:v>-0.507515889169611</c:v>
                </c:pt>
                <c:pt idx="251">
                  <c:v>-0.497379774329709</c:v>
                </c:pt>
                <c:pt idx="252">
                  <c:v>-0.487230023572045</c:v>
                </c:pt>
                <c:pt idx="253">
                  <c:v>-0.477066915157162</c:v>
                </c:pt>
                <c:pt idx="254">
                  <c:v>-0.466890727711811</c:v>
                </c:pt>
                <c:pt idx="255">
                  <c:v>-0.456701740221312</c:v>
                </c:pt>
                <c:pt idx="256">
                  <c:v>-0.446500232021903</c:v>
                </c:pt>
                <c:pt idx="257">
                  <c:v>-0.436286482793085</c:v>
                </c:pt>
                <c:pt idx="258">
                  <c:v>-0.426060772549953</c:v>
                </c:pt>
                <c:pt idx="259">
                  <c:v>-0.415823381635519</c:v>
                </c:pt>
                <c:pt idx="260">
                  <c:v>-0.405574590713025</c:v>
                </c:pt>
                <c:pt idx="261">
                  <c:v>-0.395314680758252</c:v>
                </c:pt>
                <c:pt idx="262">
                  <c:v>-0.385043933051815</c:v>
                </c:pt>
                <c:pt idx="263">
                  <c:v>-0.374762629171449</c:v>
                </c:pt>
                <c:pt idx="264">
                  <c:v>-0.364471050984295</c:v>
                </c:pt>
                <c:pt idx="265">
                  <c:v>-0.354169480639167</c:v>
                </c:pt>
                <c:pt idx="266">
                  <c:v>-0.343858200558819</c:v>
                </c:pt>
                <c:pt idx="267">
                  <c:v>-0.333537493432205</c:v>
                </c:pt>
                <c:pt idx="268">
                  <c:v>-0.323207642206723</c:v>
                </c:pt>
                <c:pt idx="269">
                  <c:v>-0.312868930080462</c:v>
                </c:pt>
                <c:pt idx="270">
                  <c:v>-0.302521640494439</c:v>
                </c:pt>
                <c:pt idx="271">
                  <c:v>-0.292166057124823</c:v>
                </c:pt>
                <c:pt idx="272">
                  <c:v>-0.281802463875165</c:v>
                </c:pt>
                <c:pt idx="273">
                  <c:v>-0.271431144868609</c:v>
                </c:pt>
                <c:pt idx="274">
                  <c:v>-0.261052384440103</c:v>
                </c:pt>
                <c:pt idx="275">
                  <c:v>-0.250666467128608</c:v>
                </c:pt>
                <c:pt idx="276">
                  <c:v>-0.240273677669294</c:v>
                </c:pt>
                <c:pt idx="277">
                  <c:v>-0.229874300985733</c:v>
                </c:pt>
                <c:pt idx="278">
                  <c:v>-0.219468622182091</c:v>
                </c:pt>
                <c:pt idx="279">
                  <c:v>-0.209056926535307</c:v>
                </c:pt>
                <c:pt idx="280">
                  <c:v>-0.198639499487278</c:v>
                </c:pt>
                <c:pt idx="281">
                  <c:v>-0.188216626637029</c:v>
                </c:pt>
                <c:pt idx="282">
                  <c:v>-0.177788593732883</c:v>
                </c:pt>
                <c:pt idx="283">
                  <c:v>-0.167355686664631</c:v>
                </c:pt>
                <c:pt idx="284">
                  <c:v>-0.15691819145569</c:v>
                </c:pt>
                <c:pt idx="285">
                  <c:v>-0.146476394255263</c:v>
                </c:pt>
                <c:pt idx="286">
                  <c:v>-0.136030581330496</c:v>
                </c:pt>
                <c:pt idx="287">
                  <c:v>-0.125581039058627</c:v>
                </c:pt>
                <c:pt idx="288">
                  <c:v>-0.115128053919135</c:v>
                </c:pt>
                <c:pt idx="289">
                  <c:v>-0.104671912485888</c:v>
                </c:pt>
                <c:pt idx="290">
                  <c:v>-0.0942129014192853</c:v>
                </c:pt>
                <c:pt idx="291">
                  <c:v>-0.0837513074583995</c:v>
                </c:pt>
                <c:pt idx="292">
                  <c:v>-0.073287417413113</c:v>
                </c:pt>
                <c:pt idx="293">
                  <c:v>-0.0628215181562563</c:v>
                </c:pt>
                <c:pt idx="294">
                  <c:v>-0.0523538966157463</c:v>
                </c:pt>
                <c:pt idx="295">
                  <c:v>-0.0418848397667141</c:v>
                </c:pt>
                <c:pt idx="296">
                  <c:v>-0.0314146346236413</c:v>
                </c:pt>
                <c:pt idx="297">
                  <c:v>-0.0209435682324917</c:v>
                </c:pt>
                <c:pt idx="298">
                  <c:v>-0.0104719276628391</c:v>
                </c:pt>
                <c:pt idx="299">
                  <c:v>-1.22464679914735E-16</c:v>
                </c:pt>
                <c:pt idx="300">
                  <c:v>0.0104719276628388</c:v>
                </c:pt>
                <c:pt idx="301">
                  <c:v>0.0209435682324915</c:v>
                </c:pt>
                <c:pt idx="302">
                  <c:v>0.031414634623641</c:v>
                </c:pt>
                <c:pt idx="303">
                  <c:v>0.0418848397667134</c:v>
                </c:pt>
                <c:pt idx="304">
                  <c:v>0.0523538966157465</c:v>
                </c:pt>
                <c:pt idx="305">
                  <c:v>0.0628215181562565</c:v>
                </c:pt>
                <c:pt idx="306">
                  <c:v>0.0732874174131123</c:v>
                </c:pt>
                <c:pt idx="307">
                  <c:v>0.0837513074583992</c:v>
                </c:pt>
                <c:pt idx="308">
                  <c:v>0.0942129014192851</c:v>
                </c:pt>
                <c:pt idx="309">
                  <c:v>0.104671912485888</c:v>
                </c:pt>
                <c:pt idx="310">
                  <c:v>0.115128053919134</c:v>
                </c:pt>
                <c:pt idx="311">
                  <c:v>0.125581039058626</c:v>
                </c:pt>
                <c:pt idx="312">
                  <c:v>0.136030581330496</c:v>
                </c:pt>
                <c:pt idx="313">
                  <c:v>0.146476394255263</c:v>
                </c:pt>
                <c:pt idx="314">
                  <c:v>0.15691819145569</c:v>
                </c:pt>
                <c:pt idx="315">
                  <c:v>0.167355686664631</c:v>
                </c:pt>
                <c:pt idx="316">
                  <c:v>0.177788593732883</c:v>
                </c:pt>
                <c:pt idx="317">
                  <c:v>0.188216626637029</c:v>
                </c:pt>
                <c:pt idx="318">
                  <c:v>0.198639499487278</c:v>
                </c:pt>
                <c:pt idx="319">
                  <c:v>0.209056926535307</c:v>
                </c:pt>
                <c:pt idx="320">
                  <c:v>0.21946862218209</c:v>
                </c:pt>
                <c:pt idx="321">
                  <c:v>0.229874300985733</c:v>
                </c:pt>
                <c:pt idx="322">
                  <c:v>0.240273677669294</c:v>
                </c:pt>
                <c:pt idx="323">
                  <c:v>0.250666467128608</c:v>
                </c:pt>
                <c:pt idx="324">
                  <c:v>0.261052384440103</c:v>
                </c:pt>
                <c:pt idx="325">
                  <c:v>0.271431144868609</c:v>
                </c:pt>
                <c:pt idx="326">
                  <c:v>0.281802463875165</c:v>
                </c:pt>
                <c:pt idx="327">
                  <c:v>0.292166057124823</c:v>
                </c:pt>
                <c:pt idx="328">
                  <c:v>0.302521640494438</c:v>
                </c:pt>
                <c:pt idx="329">
                  <c:v>0.312868930080461</c:v>
                </c:pt>
                <c:pt idx="330">
                  <c:v>0.323207642206722</c:v>
                </c:pt>
                <c:pt idx="331">
                  <c:v>0.333537493432205</c:v>
                </c:pt>
                <c:pt idx="332">
                  <c:v>0.343858200558819</c:v>
                </c:pt>
                <c:pt idx="333">
                  <c:v>0.354169480639166</c:v>
                </c:pt>
                <c:pt idx="334">
                  <c:v>0.364471050984295</c:v>
                </c:pt>
                <c:pt idx="335">
                  <c:v>0.374762629171449</c:v>
                </c:pt>
                <c:pt idx="336">
                  <c:v>0.385043933051815</c:v>
                </c:pt>
                <c:pt idx="337">
                  <c:v>0.395314680758252</c:v>
                </c:pt>
                <c:pt idx="338">
                  <c:v>0.405574590713025</c:v>
                </c:pt>
                <c:pt idx="339">
                  <c:v>0.415823381635519</c:v>
                </c:pt>
                <c:pt idx="340">
                  <c:v>0.426060772549953</c:v>
                </c:pt>
                <c:pt idx="341">
                  <c:v>0.436286482793085</c:v>
                </c:pt>
                <c:pt idx="342">
                  <c:v>0.446500232021903</c:v>
                </c:pt>
                <c:pt idx="343">
                  <c:v>0.456701740221311</c:v>
                </c:pt>
                <c:pt idx="344">
                  <c:v>0.466890727711811</c:v>
                </c:pt>
                <c:pt idx="345">
                  <c:v>0.477066915157161</c:v>
                </c:pt>
                <c:pt idx="346">
                  <c:v>0.487230023572045</c:v>
                </c:pt>
                <c:pt idx="347">
                  <c:v>0.497379774329709</c:v>
                </c:pt>
                <c:pt idx="348">
                  <c:v>0.507515889169611</c:v>
                </c:pt>
                <c:pt idx="349">
                  <c:v>0.517638090205041</c:v>
                </c:pt>
                <c:pt idx="350">
                  <c:v>0.527746099930746</c:v>
                </c:pt>
                <c:pt idx="351">
                  <c:v>0.537839641230531</c:v>
                </c:pt>
                <c:pt idx="352">
                  <c:v>0.547918437384865</c:v>
                </c:pt>
                <c:pt idx="353">
                  <c:v>0.557982212078459</c:v>
                </c:pt>
                <c:pt idx="354">
                  <c:v>0.568030689407845</c:v>
                </c:pt>
                <c:pt idx="355">
                  <c:v>0.578063593888943</c:v>
                </c:pt>
                <c:pt idx="356">
                  <c:v>0.588080650464608</c:v>
                </c:pt>
                <c:pt idx="357">
                  <c:v>0.598081584512173</c:v>
                </c:pt>
                <c:pt idx="358">
                  <c:v>0.60806612185098</c:v>
                </c:pt>
                <c:pt idx="359">
                  <c:v>0.618033988749895</c:v>
                </c:pt>
                <c:pt idx="360">
                  <c:v>0.627984911934809</c:v>
                </c:pt>
                <c:pt idx="361">
                  <c:v>0.63791861859614</c:v>
                </c:pt>
                <c:pt idx="362">
                  <c:v>0.647834836396299</c:v>
                </c:pt>
                <c:pt idx="363">
                  <c:v>0.657733293477166</c:v>
                </c:pt>
                <c:pt idx="364">
                  <c:v>0.667613718467542</c:v>
                </c:pt>
                <c:pt idx="365">
                  <c:v>0.677475840490584</c:v>
                </c:pt>
                <c:pt idx="366">
                  <c:v>0.687319389171232</c:v>
                </c:pt>
                <c:pt idx="367">
                  <c:v>0.69714409464363</c:v>
                </c:pt>
                <c:pt idx="368">
                  <c:v>0.706949687558515</c:v>
                </c:pt>
                <c:pt idx="369">
                  <c:v>0.7167358990906</c:v>
                </c:pt>
                <c:pt idx="370">
                  <c:v>0.726502460945956</c:v>
                </c:pt>
                <c:pt idx="371">
                  <c:v>0.736249105369355</c:v>
                </c:pt>
                <c:pt idx="372">
                  <c:v>0.745975565151618</c:v>
                </c:pt>
                <c:pt idx="373">
                  <c:v>0.755681573636934</c:v>
                </c:pt>
                <c:pt idx="374">
                  <c:v>0.765366864730179</c:v>
                </c:pt>
                <c:pt idx="375">
                  <c:v>0.775031172904206</c:v>
                </c:pt>
                <c:pt idx="376">
                  <c:v>0.784674233207123</c:v>
                </c:pt>
                <c:pt idx="377">
                  <c:v>0.794295781269561</c:v>
                </c:pt>
                <c:pt idx="378">
                  <c:v>0.80389555331192</c:v>
                </c:pt>
                <c:pt idx="379">
                  <c:v>0.8134732861516</c:v>
                </c:pt>
                <c:pt idx="380">
                  <c:v>0.823028717210217</c:v>
                </c:pt>
                <c:pt idx="381">
                  <c:v>0.832561584520802</c:v>
                </c:pt>
                <c:pt idx="382">
                  <c:v>0.842071626734981</c:v>
                </c:pt>
                <c:pt idx="383">
                  <c:v>0.851558583130145</c:v>
                </c:pt>
                <c:pt idx="384">
                  <c:v>0.861022193616591</c:v>
                </c:pt>
                <c:pt idx="385">
                  <c:v>0.870462198744655</c:v>
                </c:pt>
                <c:pt idx="386">
                  <c:v>0.87987833971183</c:v>
                </c:pt>
                <c:pt idx="387">
                  <c:v>0.889270358369854</c:v>
                </c:pt>
                <c:pt idx="388">
                  <c:v>0.898637997231793</c:v>
                </c:pt>
                <c:pt idx="389">
                  <c:v>0.907980999479093</c:v>
                </c:pt>
                <c:pt idx="390">
                  <c:v>0.91729910896863</c:v>
                </c:pt>
                <c:pt idx="391">
                  <c:v>0.926592070239723</c:v>
                </c:pt>
                <c:pt idx="392">
                  <c:v>0.935859628521146</c:v>
                </c:pt>
                <c:pt idx="393">
                  <c:v>0.945101529738108</c:v>
                </c:pt>
                <c:pt idx="394">
                  <c:v>0.954317520519217</c:v>
                </c:pt>
                <c:pt idx="395">
                  <c:v>0.963507348203431</c:v>
                </c:pt>
                <c:pt idx="396">
                  <c:v>0.972670760846981</c:v>
                </c:pt>
                <c:pt idx="397">
                  <c:v>0.981807507230282</c:v>
                </c:pt>
                <c:pt idx="398">
                  <c:v>0.990917336864814</c:v>
                </c:pt>
                <c:pt idx="399">
                  <c:v>1.0</c:v>
                </c:pt>
                <c:pt idx="400">
                  <c:v>1.009055247630038</c:v>
                </c:pt>
                <c:pt idx="401">
                  <c:v>1.018082831500744</c:v>
                </c:pt>
                <c:pt idx="402">
                  <c:v>1.02708250411634</c:v>
                </c:pt>
                <c:pt idx="403">
                  <c:v>1.03605401874626</c:v>
                </c:pt>
                <c:pt idx="404">
                  <c:v>1.044997129431898</c:v>
                </c:pt>
                <c:pt idx="405">
                  <c:v>1.053911590993355</c:v>
                </c:pt>
                <c:pt idx="406">
                  <c:v>1.062797159036166</c:v>
                </c:pt>
                <c:pt idx="407">
                  <c:v>1.071653589957993</c:v>
                </c:pt>
                <c:pt idx="408">
                  <c:v>1.08048064095531</c:v>
                </c:pt>
                <c:pt idx="409">
                  <c:v>1.089278070030053</c:v>
                </c:pt>
                <c:pt idx="410">
                  <c:v>1.098045635996264</c:v>
                </c:pt>
                <c:pt idx="411">
                  <c:v>1.106783098486688</c:v>
                </c:pt>
                <c:pt idx="412">
                  <c:v>1.115490217959379</c:v>
                </c:pt>
                <c:pt idx="413">
                  <c:v>1.12416675570426</c:v>
                </c:pt>
                <c:pt idx="414">
                  <c:v>1.132812473849665</c:v>
                </c:pt>
                <c:pt idx="415">
                  <c:v>1.141427135368863</c:v>
                </c:pt>
                <c:pt idx="416">
                  <c:v>1.150010504086558</c:v>
                </c:pt>
                <c:pt idx="417">
                  <c:v>1.158562344685358</c:v>
                </c:pt>
                <c:pt idx="418">
                  <c:v>1.167082422712236</c:v>
                </c:pt>
                <c:pt idx="419">
                  <c:v>1.175570504584946</c:v>
                </c:pt>
                <c:pt idx="420">
                  <c:v>1.184026357598439</c:v>
                </c:pt>
                <c:pt idx="421">
                  <c:v>1.192449749931233</c:v>
                </c:pt>
                <c:pt idx="422">
                  <c:v>1.200840450651768</c:v>
                </c:pt>
                <c:pt idx="423">
                  <c:v>1.20919822972475</c:v>
                </c:pt>
                <c:pt idx="424">
                  <c:v>1.21752285801744</c:v>
                </c:pt>
                <c:pt idx="425">
                  <c:v>1.225814107305952</c:v>
                </c:pt>
                <c:pt idx="426">
                  <c:v>1.234071750281497</c:v>
                </c:pt>
                <c:pt idx="427">
                  <c:v>1.242295560556621</c:v>
                </c:pt>
                <c:pt idx="428">
                  <c:v>1.25048531267141</c:v>
                </c:pt>
                <c:pt idx="429">
                  <c:v>1.258640782099675</c:v>
                </c:pt>
                <c:pt idx="430">
                  <c:v>1.266761745255099</c:v>
                </c:pt>
                <c:pt idx="431">
                  <c:v>1.27484797949738</c:v>
                </c:pt>
                <c:pt idx="432">
                  <c:v>1.282899263138316</c:v>
                </c:pt>
                <c:pt idx="433">
                  <c:v>1.290915375447901</c:v>
                </c:pt>
                <c:pt idx="434">
                  <c:v>1.298896096660367</c:v>
                </c:pt>
                <c:pt idx="435">
                  <c:v>1.30684120798021</c:v>
                </c:pt>
                <c:pt idx="436">
                  <c:v>1.314750491588191</c:v>
                </c:pt>
                <c:pt idx="437">
                  <c:v>1.322623730647304</c:v>
                </c:pt>
                <c:pt idx="438">
                  <c:v>1.330460709308721</c:v>
                </c:pt>
                <c:pt idx="439">
                  <c:v>1.338261212717716</c:v>
                </c:pt>
                <c:pt idx="440">
                  <c:v>1.346025027019546</c:v>
                </c:pt>
                <c:pt idx="441">
                  <c:v>1.353751939365321</c:v>
                </c:pt>
                <c:pt idx="442">
                  <c:v>1.361441737917835</c:v>
                </c:pt>
                <c:pt idx="443">
                  <c:v>1.369094211857377</c:v>
                </c:pt>
                <c:pt idx="444">
                  <c:v>1.376709151387508</c:v>
                </c:pt>
                <c:pt idx="445">
                  <c:v>1.384286347740813</c:v>
                </c:pt>
                <c:pt idx="446">
                  <c:v>1.391825593184627</c:v>
                </c:pt>
                <c:pt idx="447">
                  <c:v>1.399326681026731</c:v>
                </c:pt>
                <c:pt idx="448">
                  <c:v>1.406789405621008</c:v>
                </c:pt>
                <c:pt idx="449">
                  <c:v>1.414213562373095</c:v>
                </c:pt>
                <c:pt idx="450">
                  <c:v>1.421598947745984</c:v>
                </c:pt>
                <c:pt idx="451">
                  <c:v>1.428945359265606</c:v>
                </c:pt>
                <c:pt idx="452">
                  <c:v>1.436252595526377</c:v>
                </c:pt>
                <c:pt idx="453">
                  <c:v>1.443520456196724</c:v>
                </c:pt>
                <c:pt idx="454">
                  <c:v>1.450748742024575</c:v>
                </c:pt>
                <c:pt idx="455">
                  <c:v>1.457937254842823</c:v>
                </c:pt>
                <c:pt idx="456">
                  <c:v>1.465085797574757</c:v>
                </c:pt>
                <c:pt idx="457">
                  <c:v>1.472194174239467</c:v>
                </c:pt>
                <c:pt idx="458">
                  <c:v>1.47926218995722</c:v>
                </c:pt>
                <c:pt idx="459">
                  <c:v>1.486289650954789</c:v>
                </c:pt>
                <c:pt idx="460">
                  <c:v>1.493276364570783</c:v>
                </c:pt>
                <c:pt idx="461">
                  <c:v>1.50022213926092</c:v>
                </c:pt>
                <c:pt idx="462">
                  <c:v>1.507126784603275</c:v>
                </c:pt>
                <c:pt idx="463">
                  <c:v>1.513990111303513</c:v>
                </c:pt>
                <c:pt idx="464">
                  <c:v>1.520811931200062</c:v>
                </c:pt>
                <c:pt idx="465">
                  <c:v>1.527592057269283</c:v>
                </c:pt>
                <c:pt idx="466">
                  <c:v>1.5343303036306</c:v>
                </c:pt>
                <c:pt idx="467">
                  <c:v>1.541026485551578</c:v>
                </c:pt>
                <c:pt idx="468">
                  <c:v>1.547680419453012</c:v>
                </c:pt>
                <c:pt idx="469">
                  <c:v>1.554291922913942</c:v>
                </c:pt>
                <c:pt idx="470">
                  <c:v>1.56086081467666</c:v>
                </c:pt>
                <c:pt idx="471">
                  <c:v>1.56738691465168</c:v>
                </c:pt>
                <c:pt idx="472">
                  <c:v>1.573870043922675</c:v>
                </c:pt>
                <c:pt idx="473">
                  <c:v>1.580310024751381</c:v>
                </c:pt>
                <c:pt idx="474">
                  <c:v>1.586706680582471</c:v>
                </c:pt>
                <c:pt idx="475">
                  <c:v>1.593059836048392</c:v>
                </c:pt>
                <c:pt idx="476">
                  <c:v>1.59936931697418</c:v>
                </c:pt>
                <c:pt idx="477">
                  <c:v>1.605634950382229</c:v>
                </c:pt>
                <c:pt idx="478">
                  <c:v>1.611856564497031</c:v>
                </c:pt>
                <c:pt idx="479">
                  <c:v>1.618033988749895</c:v>
                </c:pt>
                <c:pt idx="480">
                  <c:v>1.624167053783612</c:v>
                </c:pt>
                <c:pt idx="481">
                  <c:v>1.63025559145711</c:v>
                </c:pt>
                <c:pt idx="482">
                  <c:v>1.636299434850046</c:v>
                </c:pt>
                <c:pt idx="483">
                  <c:v>1.642298418267408</c:v>
                </c:pt>
                <c:pt idx="484">
                  <c:v>1.648252377244031</c:v>
                </c:pt>
                <c:pt idx="485">
                  <c:v>1.654161148549124</c:v>
                </c:pt>
                <c:pt idx="486">
                  <c:v>1.660024570190735</c:v>
                </c:pt>
                <c:pt idx="487">
                  <c:v>1.665842481420199</c:v>
                </c:pt>
                <c:pt idx="488">
                  <c:v>1.67161472273654</c:v>
                </c:pt>
                <c:pt idx="489">
                  <c:v>1.677341135890848</c:v>
                </c:pt>
                <c:pt idx="490">
                  <c:v>1.683021563890612</c:v>
                </c:pt>
                <c:pt idx="491">
                  <c:v>1.68865585100403</c:v>
                </c:pt>
                <c:pt idx="492">
                  <c:v>1.694243842764274</c:v>
                </c:pt>
                <c:pt idx="493">
                  <c:v>1.699785385973727</c:v>
                </c:pt>
                <c:pt idx="494">
                  <c:v>1.705280328708184</c:v>
                </c:pt>
                <c:pt idx="495">
                  <c:v>1.710728520321014</c:v>
                </c:pt>
                <c:pt idx="496">
                  <c:v>1.71612981144729</c:v>
                </c:pt>
                <c:pt idx="497">
                  <c:v>1.721484054007887</c:v>
                </c:pt>
                <c:pt idx="498">
                  <c:v>1.726791101213543</c:v>
                </c:pt>
                <c:pt idx="499">
                  <c:v>1.732050807568878</c:v>
                </c:pt>
                <c:pt idx="500">
                  <c:v>1.737263028876382</c:v>
                </c:pt>
                <c:pt idx="501">
                  <c:v>1.74242762224038</c:v>
                </c:pt>
                <c:pt idx="502">
                  <c:v>1.74754444607093</c:v>
                </c:pt>
                <c:pt idx="503">
                  <c:v>1.752613360087728</c:v>
                </c:pt>
                <c:pt idx="504">
                  <c:v>1.75763422532393</c:v>
                </c:pt>
                <c:pt idx="505">
                  <c:v>1.762606904129984</c:v>
                </c:pt>
                <c:pt idx="506">
                  <c:v>1.767531260177386</c:v>
                </c:pt>
                <c:pt idx="507">
                  <c:v>1.77240715846243</c:v>
                </c:pt>
                <c:pt idx="508">
                  <c:v>1.777234465309897</c:v>
                </c:pt>
                <c:pt idx="509">
                  <c:v>1.782013048376736</c:v>
                </c:pt>
                <c:pt idx="510">
                  <c:v>1.786742776655676</c:v>
                </c:pt>
                <c:pt idx="511">
                  <c:v>1.791423520478825</c:v>
                </c:pt>
                <c:pt idx="512">
                  <c:v>1.796055151521232</c:v>
                </c:pt>
                <c:pt idx="513">
                  <c:v>1.800637542804387</c:v>
                </c:pt>
                <c:pt idx="514">
                  <c:v>1.805170568699721</c:v>
                </c:pt>
                <c:pt idx="515">
                  <c:v>1.80965410493204</c:v>
                </c:pt>
                <c:pt idx="516">
                  <c:v>1.81408802858293</c:v>
                </c:pt>
                <c:pt idx="517">
                  <c:v>1.818472218094137</c:v>
                </c:pt>
                <c:pt idx="518">
                  <c:v>1.822806553270891</c:v>
                </c:pt>
                <c:pt idx="519">
                  <c:v>1.827090915285201</c:v>
                </c:pt>
                <c:pt idx="520">
                  <c:v>1.831325186679122</c:v>
                </c:pt>
                <c:pt idx="521">
                  <c:v>1.835509251367961</c:v>
                </c:pt>
                <c:pt idx="522">
                  <c:v>1.839642994643475</c:v>
                </c:pt>
                <c:pt idx="523">
                  <c:v>1.843726303177001</c:v>
                </c:pt>
                <c:pt idx="524">
                  <c:v>1.847759065022573</c:v>
                </c:pt>
                <c:pt idx="525">
                  <c:v>1.851741169619989</c:v>
                </c:pt>
                <c:pt idx="526">
                  <c:v>1.85567250779784</c:v>
                </c:pt>
                <c:pt idx="527">
                  <c:v>1.859552971776504</c:v>
                </c:pt>
                <c:pt idx="528">
                  <c:v>1.863382455171098</c:v>
                </c:pt>
                <c:pt idx="529">
                  <c:v>1.867160852994403</c:v>
                </c:pt>
                <c:pt idx="530">
                  <c:v>1.870888061659734</c:v>
                </c:pt>
                <c:pt idx="531">
                  <c:v>1.874563978983784</c:v>
                </c:pt>
                <c:pt idx="532">
                  <c:v>1.878188504189418</c:v>
                </c:pt>
                <c:pt idx="533">
                  <c:v>1.881761537908451</c:v>
                </c:pt>
                <c:pt idx="534">
                  <c:v>1.885282982184357</c:v>
                </c:pt>
                <c:pt idx="535">
                  <c:v>1.888752740474962</c:v>
                </c:pt>
                <c:pt idx="536">
                  <c:v>1.892170717655091</c:v>
                </c:pt>
                <c:pt idx="537">
                  <c:v>1.895536820019171</c:v>
                </c:pt>
                <c:pt idx="538">
                  <c:v>1.898850955283807</c:v>
                </c:pt>
                <c:pt idx="539">
                  <c:v>1.902113032590307</c:v>
                </c:pt>
                <c:pt idx="540">
                  <c:v>1.905322962507173</c:v>
                </c:pt>
                <c:pt idx="541">
                  <c:v>1.908480657032554</c:v>
                </c:pt>
                <c:pt idx="542">
                  <c:v>1.91158602959666</c:v>
                </c:pt>
                <c:pt idx="543">
                  <c:v>1.914638995064134</c:v>
                </c:pt>
                <c:pt idx="544">
                  <c:v>1.917639469736386</c:v>
                </c:pt>
                <c:pt idx="545">
                  <c:v>1.920587371353887</c:v>
                </c:pt>
                <c:pt idx="546">
                  <c:v>1.923482619098423</c:v>
                </c:pt>
                <c:pt idx="547">
                  <c:v>1.926325133595316</c:v>
                </c:pt>
                <c:pt idx="548">
                  <c:v>1.929114836915596</c:v>
                </c:pt>
                <c:pt idx="549">
                  <c:v>1.931851652578135</c:v>
                </c:pt>
                <c:pt idx="550">
                  <c:v>1.934535505551754</c:v>
                </c:pt>
                <c:pt idx="551">
                  <c:v>1.937166322257262</c:v>
                </c:pt>
                <c:pt idx="552">
                  <c:v>1.939744030569491</c:v>
                </c:pt>
                <c:pt idx="553">
                  <c:v>1.942268559819272</c:v>
                </c:pt>
                <c:pt idx="554">
                  <c:v>1.944739840795353</c:v>
                </c:pt>
                <c:pt idx="555">
                  <c:v>1.947157805746322</c:v>
                </c:pt>
                <c:pt idx="556">
                  <c:v>1.949522388382441</c:v>
                </c:pt>
                <c:pt idx="557">
                  <c:v>1.951833523877495</c:v>
                </c:pt>
                <c:pt idx="558">
                  <c:v>1.954091148870527</c:v>
                </c:pt>
                <c:pt idx="559">
                  <c:v>1.956295201467611</c:v>
                </c:pt>
                <c:pt idx="560">
                  <c:v>1.958445621243533</c:v>
                </c:pt>
                <c:pt idx="561">
                  <c:v>1.960542349243443</c:v>
                </c:pt>
                <c:pt idx="562">
                  <c:v>1.96258532798449</c:v>
                </c:pt>
                <c:pt idx="563">
                  <c:v>1.964574501457377</c:v>
                </c:pt>
                <c:pt idx="564">
                  <c:v>1.966509815127909</c:v>
                </c:pt>
                <c:pt idx="565">
                  <c:v>1.968391215938484</c:v>
                </c:pt>
                <c:pt idx="566">
                  <c:v>1.970218652309548</c:v>
                </c:pt>
                <c:pt idx="567">
                  <c:v>1.97199207414101</c:v>
                </c:pt>
                <c:pt idx="568">
                  <c:v>1.973711432813614</c:v>
                </c:pt>
                <c:pt idx="569">
                  <c:v>1.975376681190275</c:v>
                </c:pt>
                <c:pt idx="570">
                  <c:v>1.976987773617367</c:v>
                </c:pt>
                <c:pt idx="571">
                  <c:v>1.978544665925977</c:v>
                </c:pt>
                <c:pt idx="572">
                  <c:v>1.980047315433115</c:v>
                </c:pt>
                <c:pt idx="573">
                  <c:v>1.981495680942887</c:v>
                </c:pt>
                <c:pt idx="574">
                  <c:v>1.982889722747621</c:v>
                </c:pt>
                <c:pt idx="575">
                  <c:v>1.984229402628955</c:v>
                </c:pt>
                <c:pt idx="576">
                  <c:v>1.985514683858891</c:v>
                </c:pt>
                <c:pt idx="577">
                  <c:v>1.986745531200794</c:v>
                </c:pt>
                <c:pt idx="578">
                  <c:v>1.987921910910359</c:v>
                </c:pt>
                <c:pt idx="579">
                  <c:v>1.989043790736547</c:v>
                </c:pt>
                <c:pt idx="580">
                  <c:v>1.990111139922452</c:v>
                </c:pt>
                <c:pt idx="581">
                  <c:v>1.99112392920616</c:v>
                </c:pt>
                <c:pt idx="582">
                  <c:v>1.992082130821541</c:v>
                </c:pt>
                <c:pt idx="583">
                  <c:v>1.992985718499009</c:v>
                </c:pt>
                <c:pt idx="584">
                  <c:v>1.993834667466256</c:v>
                </c:pt>
                <c:pt idx="585">
                  <c:v>1.994628954448916</c:v>
                </c:pt>
                <c:pt idx="586">
                  <c:v>1.995368557671211</c:v>
                </c:pt>
                <c:pt idx="587">
                  <c:v>1.996053456856544</c:v>
                </c:pt>
                <c:pt idx="588">
                  <c:v>1.996683633228057</c:v>
                </c:pt>
                <c:pt idx="589">
                  <c:v>1.997259069509148</c:v>
                </c:pt>
                <c:pt idx="590">
                  <c:v>1.99777974992394</c:v>
                </c:pt>
                <c:pt idx="591">
                  <c:v>1.998245660197718</c:v>
                </c:pt>
                <c:pt idx="592">
                  <c:v>1.998656787557312</c:v>
                </c:pt>
                <c:pt idx="593">
                  <c:v>1.999013120731464</c:v>
                </c:pt>
                <c:pt idx="594">
                  <c:v>1.999314649951114</c:v>
                </c:pt>
                <c:pt idx="595">
                  <c:v>1.999561366949691</c:v>
                </c:pt>
                <c:pt idx="596">
                  <c:v>1.999753264963322</c:v>
                </c:pt>
                <c:pt idx="597">
                  <c:v>1.999890338731024</c:v>
                </c:pt>
                <c:pt idx="598">
                  <c:v>1.999972584494853</c:v>
                </c:pt>
                <c:pt idx="599">
                  <c:v>2.0</c:v>
                </c:pt>
                <c:pt idx="600">
                  <c:v>1.999972584494853</c:v>
                </c:pt>
                <c:pt idx="601">
                  <c:v>1.999890338731024</c:v>
                </c:pt>
                <c:pt idx="602">
                  <c:v>1.999753264963322</c:v>
                </c:pt>
                <c:pt idx="603">
                  <c:v>1.999561366949691</c:v>
                </c:pt>
                <c:pt idx="604">
                  <c:v>1.999314649951114</c:v>
                </c:pt>
                <c:pt idx="605">
                  <c:v>1.999013120731464</c:v>
                </c:pt>
                <c:pt idx="606">
                  <c:v>1.998656787557312</c:v>
                </c:pt>
                <c:pt idx="607">
                  <c:v>1.998245660197718</c:v>
                </c:pt>
                <c:pt idx="608">
                  <c:v>1.99777974992394</c:v>
                </c:pt>
                <c:pt idx="609">
                  <c:v>1.997259069509148</c:v>
                </c:pt>
                <c:pt idx="610">
                  <c:v>1.996683633228057</c:v>
                </c:pt>
                <c:pt idx="611">
                  <c:v>1.996053456856544</c:v>
                </c:pt>
                <c:pt idx="612">
                  <c:v>1.995368557671211</c:v>
                </c:pt>
                <c:pt idx="613">
                  <c:v>1.994628954448916</c:v>
                </c:pt>
                <c:pt idx="614">
                  <c:v>1.993834667466256</c:v>
                </c:pt>
                <c:pt idx="615">
                  <c:v>1.992985718499009</c:v>
                </c:pt>
                <c:pt idx="616">
                  <c:v>1.992082130821541</c:v>
                </c:pt>
                <c:pt idx="617">
                  <c:v>1.99112392920616</c:v>
                </c:pt>
                <c:pt idx="618">
                  <c:v>1.990111139922454</c:v>
                </c:pt>
                <c:pt idx="619">
                  <c:v>1.989043790736547</c:v>
                </c:pt>
                <c:pt idx="620">
                  <c:v>1.987921910910359</c:v>
                </c:pt>
                <c:pt idx="621">
                  <c:v>1.986745531200794</c:v>
                </c:pt>
                <c:pt idx="622">
                  <c:v>1.985514683858891</c:v>
                </c:pt>
                <c:pt idx="623">
                  <c:v>1.984229402628956</c:v>
                </c:pt>
                <c:pt idx="624">
                  <c:v>1.982889722747621</c:v>
                </c:pt>
                <c:pt idx="625">
                  <c:v>1.981495680942887</c:v>
                </c:pt>
                <c:pt idx="626">
                  <c:v>1.980047315433115</c:v>
                </c:pt>
                <c:pt idx="627">
                  <c:v>1.978544665925977</c:v>
                </c:pt>
                <c:pt idx="628">
                  <c:v>1.976987773617367</c:v>
                </c:pt>
                <c:pt idx="629">
                  <c:v>1.975376681190276</c:v>
                </c:pt>
                <c:pt idx="630">
                  <c:v>1.973711432813614</c:v>
                </c:pt>
                <c:pt idx="631">
                  <c:v>1.97199207414101</c:v>
                </c:pt>
                <c:pt idx="632">
                  <c:v>1.970218652309548</c:v>
                </c:pt>
                <c:pt idx="633">
                  <c:v>1.968391215938484</c:v>
                </c:pt>
                <c:pt idx="634">
                  <c:v>1.966509815127909</c:v>
                </c:pt>
                <c:pt idx="635">
                  <c:v>1.964574501457377</c:v>
                </c:pt>
                <c:pt idx="636">
                  <c:v>1.96258532798449</c:v>
                </c:pt>
                <c:pt idx="637">
                  <c:v>1.960542349243444</c:v>
                </c:pt>
                <c:pt idx="638">
                  <c:v>1.958445621243533</c:v>
                </c:pt>
                <c:pt idx="639">
                  <c:v>1.956295201467611</c:v>
                </c:pt>
                <c:pt idx="640">
                  <c:v>1.954091148870527</c:v>
                </c:pt>
                <c:pt idx="641">
                  <c:v>1.951833523877495</c:v>
                </c:pt>
                <c:pt idx="642">
                  <c:v>1.949522388382441</c:v>
                </c:pt>
                <c:pt idx="643">
                  <c:v>1.947157805746322</c:v>
                </c:pt>
                <c:pt idx="644">
                  <c:v>1.944739840795353</c:v>
                </c:pt>
                <c:pt idx="645">
                  <c:v>1.942268559819272</c:v>
                </c:pt>
                <c:pt idx="646">
                  <c:v>1.939744030569491</c:v>
                </c:pt>
                <c:pt idx="647">
                  <c:v>1.937166322257262</c:v>
                </c:pt>
                <c:pt idx="648">
                  <c:v>1.934535505551755</c:v>
                </c:pt>
                <c:pt idx="649">
                  <c:v>1.931851652578135</c:v>
                </c:pt>
                <c:pt idx="650">
                  <c:v>1.929114836915596</c:v>
                </c:pt>
                <c:pt idx="651">
                  <c:v>1.926325133595316</c:v>
                </c:pt>
                <c:pt idx="652">
                  <c:v>1.923482619098422</c:v>
                </c:pt>
                <c:pt idx="653">
                  <c:v>1.920587371353887</c:v>
                </c:pt>
                <c:pt idx="654">
                  <c:v>1.917639469736386</c:v>
                </c:pt>
                <c:pt idx="655">
                  <c:v>1.914638995064134</c:v>
                </c:pt>
                <c:pt idx="656">
                  <c:v>1.91158602959666</c:v>
                </c:pt>
                <c:pt idx="657">
                  <c:v>1.908480657032554</c:v>
                </c:pt>
                <c:pt idx="658">
                  <c:v>1.905322962507173</c:v>
                </c:pt>
                <c:pt idx="659">
                  <c:v>1.902113032590307</c:v>
                </c:pt>
                <c:pt idx="660">
                  <c:v>1.898850955283808</c:v>
                </c:pt>
                <c:pt idx="661">
                  <c:v>1.895536820019171</c:v>
                </c:pt>
                <c:pt idx="662">
                  <c:v>1.892170717655091</c:v>
                </c:pt>
                <c:pt idx="663">
                  <c:v>1.888752740474962</c:v>
                </c:pt>
                <c:pt idx="664">
                  <c:v>1.885282982184357</c:v>
                </c:pt>
                <c:pt idx="665">
                  <c:v>1.881761537908451</c:v>
                </c:pt>
                <c:pt idx="666">
                  <c:v>1.87818850418942</c:v>
                </c:pt>
                <c:pt idx="667">
                  <c:v>1.874563978983784</c:v>
                </c:pt>
                <c:pt idx="668">
                  <c:v>1.870888061659734</c:v>
                </c:pt>
                <c:pt idx="669">
                  <c:v>1.867160852994403</c:v>
                </c:pt>
                <c:pt idx="670">
                  <c:v>1.863382455171098</c:v>
                </c:pt>
                <c:pt idx="671">
                  <c:v>1.859552971776504</c:v>
                </c:pt>
                <c:pt idx="672">
                  <c:v>1.85567250779784</c:v>
                </c:pt>
                <c:pt idx="673">
                  <c:v>1.85174116961999</c:v>
                </c:pt>
                <c:pt idx="674">
                  <c:v>1.847759065022573</c:v>
                </c:pt>
                <c:pt idx="675">
                  <c:v>1.843726303177001</c:v>
                </c:pt>
                <c:pt idx="676">
                  <c:v>1.839642994643476</c:v>
                </c:pt>
                <c:pt idx="677">
                  <c:v>1.835509251367961</c:v>
                </c:pt>
                <c:pt idx="678">
                  <c:v>1.831325186679122</c:v>
                </c:pt>
                <c:pt idx="679">
                  <c:v>1.827090915285202</c:v>
                </c:pt>
                <c:pt idx="680">
                  <c:v>1.822806553270891</c:v>
                </c:pt>
                <c:pt idx="681">
                  <c:v>1.818472218094137</c:v>
                </c:pt>
                <c:pt idx="682">
                  <c:v>1.81408802858293</c:v>
                </c:pt>
                <c:pt idx="683">
                  <c:v>1.80965410493204</c:v>
                </c:pt>
                <c:pt idx="684">
                  <c:v>1.805170568699721</c:v>
                </c:pt>
                <c:pt idx="685">
                  <c:v>1.800637542804387</c:v>
                </c:pt>
                <c:pt idx="686">
                  <c:v>1.796055151521232</c:v>
                </c:pt>
                <c:pt idx="687">
                  <c:v>1.791423520478826</c:v>
                </c:pt>
                <c:pt idx="688">
                  <c:v>1.786742776655676</c:v>
                </c:pt>
                <c:pt idx="689">
                  <c:v>1.782013048376736</c:v>
                </c:pt>
                <c:pt idx="690">
                  <c:v>1.777234465309898</c:v>
                </c:pt>
                <c:pt idx="691">
                  <c:v>1.77240715846243</c:v>
                </c:pt>
                <c:pt idx="692">
                  <c:v>1.767531260177388</c:v>
                </c:pt>
                <c:pt idx="693">
                  <c:v>1.762606904129984</c:v>
                </c:pt>
                <c:pt idx="694">
                  <c:v>1.757634225323931</c:v>
                </c:pt>
                <c:pt idx="695">
                  <c:v>1.752613360087728</c:v>
                </c:pt>
                <c:pt idx="696">
                  <c:v>1.74754444607093</c:v>
                </c:pt>
                <c:pt idx="697">
                  <c:v>1.74242762224038</c:v>
                </c:pt>
                <c:pt idx="698">
                  <c:v>1.737263028876383</c:v>
                </c:pt>
                <c:pt idx="699">
                  <c:v>1.732050807568878</c:v>
                </c:pt>
                <c:pt idx="700">
                  <c:v>1.726791101213543</c:v>
                </c:pt>
                <c:pt idx="701">
                  <c:v>1.721484054007887</c:v>
                </c:pt>
                <c:pt idx="702">
                  <c:v>1.71612981144729</c:v>
                </c:pt>
                <c:pt idx="703">
                  <c:v>1.710728520321014</c:v>
                </c:pt>
                <c:pt idx="704">
                  <c:v>1.705280328708185</c:v>
                </c:pt>
                <c:pt idx="705">
                  <c:v>1.699785385973728</c:v>
                </c:pt>
                <c:pt idx="706">
                  <c:v>1.694243842764274</c:v>
                </c:pt>
                <c:pt idx="707">
                  <c:v>1.68865585100403</c:v>
                </c:pt>
                <c:pt idx="708">
                  <c:v>1.683021563890612</c:v>
                </c:pt>
                <c:pt idx="709">
                  <c:v>1.677341135890848</c:v>
                </c:pt>
                <c:pt idx="710">
                  <c:v>1.671614722736541</c:v>
                </c:pt>
                <c:pt idx="711">
                  <c:v>1.665842481420199</c:v>
                </c:pt>
                <c:pt idx="712">
                  <c:v>1.660024570190735</c:v>
                </c:pt>
                <c:pt idx="713">
                  <c:v>1.654161148549124</c:v>
                </c:pt>
                <c:pt idx="714">
                  <c:v>1.648252377244031</c:v>
                </c:pt>
                <c:pt idx="715">
                  <c:v>1.642298418267408</c:v>
                </c:pt>
                <c:pt idx="716">
                  <c:v>1.636299434850047</c:v>
                </c:pt>
                <c:pt idx="717">
                  <c:v>1.63025559145711</c:v>
                </c:pt>
                <c:pt idx="718">
                  <c:v>1.624167053783612</c:v>
                </c:pt>
                <c:pt idx="719">
                  <c:v>1.618033988749895</c:v>
                </c:pt>
                <c:pt idx="720">
                  <c:v>1.611856564497032</c:v>
                </c:pt>
                <c:pt idx="721">
                  <c:v>1.605634950382229</c:v>
                </c:pt>
                <c:pt idx="722">
                  <c:v>1.59936931697418</c:v>
                </c:pt>
                <c:pt idx="723">
                  <c:v>1.593059836048393</c:v>
                </c:pt>
                <c:pt idx="724">
                  <c:v>1.586706680582471</c:v>
                </c:pt>
                <c:pt idx="725">
                  <c:v>1.580310024751382</c:v>
                </c:pt>
                <c:pt idx="726">
                  <c:v>1.573870043922675</c:v>
                </c:pt>
                <c:pt idx="727">
                  <c:v>1.56738691465168</c:v>
                </c:pt>
                <c:pt idx="728">
                  <c:v>1.56086081467666</c:v>
                </c:pt>
                <c:pt idx="729">
                  <c:v>1.554291922913942</c:v>
                </c:pt>
                <c:pt idx="730">
                  <c:v>1.547680419453012</c:v>
                </c:pt>
                <c:pt idx="731">
                  <c:v>1.541026485551578</c:v>
                </c:pt>
                <c:pt idx="732">
                  <c:v>1.5343303036306</c:v>
                </c:pt>
                <c:pt idx="733">
                  <c:v>1.527592057269283</c:v>
                </c:pt>
                <c:pt idx="734">
                  <c:v>1.520811931200062</c:v>
                </c:pt>
                <c:pt idx="735">
                  <c:v>1.513990111303513</c:v>
                </c:pt>
                <c:pt idx="736">
                  <c:v>1.507126784603276</c:v>
                </c:pt>
                <c:pt idx="737">
                  <c:v>1.50022213926092</c:v>
                </c:pt>
                <c:pt idx="738">
                  <c:v>1.493276364570783</c:v>
                </c:pt>
                <c:pt idx="739">
                  <c:v>1.486289650954789</c:v>
                </c:pt>
                <c:pt idx="740">
                  <c:v>1.47926218995722</c:v>
                </c:pt>
                <c:pt idx="741">
                  <c:v>1.472194174239469</c:v>
                </c:pt>
                <c:pt idx="742">
                  <c:v>1.465085797574758</c:v>
                </c:pt>
                <c:pt idx="743">
                  <c:v>1.457937254842824</c:v>
                </c:pt>
                <c:pt idx="744">
                  <c:v>1.450748742024575</c:v>
                </c:pt>
                <c:pt idx="745">
                  <c:v>1.443520456196725</c:v>
                </c:pt>
                <c:pt idx="746">
                  <c:v>1.436252595526378</c:v>
                </c:pt>
                <c:pt idx="747">
                  <c:v>1.428945359265607</c:v>
                </c:pt>
                <c:pt idx="748">
                  <c:v>1.421598947745984</c:v>
                </c:pt>
                <c:pt idx="749">
                  <c:v>1.414213562373095</c:v>
                </c:pt>
                <c:pt idx="750">
                  <c:v>1.40678940562101</c:v>
                </c:pt>
                <c:pt idx="751">
                  <c:v>1.399326681026731</c:v>
                </c:pt>
                <c:pt idx="752">
                  <c:v>1.391825593184629</c:v>
                </c:pt>
                <c:pt idx="753">
                  <c:v>1.384286347740814</c:v>
                </c:pt>
                <c:pt idx="754">
                  <c:v>1.37670915138751</c:v>
                </c:pt>
                <c:pt idx="755">
                  <c:v>1.369094211857377</c:v>
                </c:pt>
                <c:pt idx="756">
                  <c:v>1.361441737917836</c:v>
                </c:pt>
                <c:pt idx="757">
                  <c:v>1.353751939365322</c:v>
                </c:pt>
                <c:pt idx="758">
                  <c:v>1.346025027019547</c:v>
                </c:pt>
                <c:pt idx="759">
                  <c:v>1.338261212717716</c:v>
                </c:pt>
                <c:pt idx="760">
                  <c:v>1.330460709308722</c:v>
                </c:pt>
                <c:pt idx="761">
                  <c:v>1.322623730647304</c:v>
                </c:pt>
                <c:pt idx="762">
                  <c:v>1.314750491588192</c:v>
                </c:pt>
                <c:pt idx="763">
                  <c:v>1.306841207980211</c:v>
                </c:pt>
                <c:pt idx="764">
                  <c:v>1.298896096660368</c:v>
                </c:pt>
                <c:pt idx="765">
                  <c:v>1.290915375447903</c:v>
                </c:pt>
                <c:pt idx="766">
                  <c:v>1.282899263138316</c:v>
                </c:pt>
                <c:pt idx="767">
                  <c:v>1.27484797949738</c:v>
                </c:pt>
                <c:pt idx="768">
                  <c:v>1.266761745255101</c:v>
                </c:pt>
                <c:pt idx="769">
                  <c:v>1.258640782099673</c:v>
                </c:pt>
                <c:pt idx="770">
                  <c:v>1.25048531267141</c:v>
                </c:pt>
                <c:pt idx="771">
                  <c:v>1.242295560556621</c:v>
                </c:pt>
                <c:pt idx="772">
                  <c:v>1.234071750281497</c:v>
                </c:pt>
                <c:pt idx="773">
                  <c:v>1.225814107305952</c:v>
                </c:pt>
                <c:pt idx="774">
                  <c:v>1.217522858017441</c:v>
                </c:pt>
                <c:pt idx="775">
                  <c:v>1.209198229724751</c:v>
                </c:pt>
                <c:pt idx="776">
                  <c:v>1.200840450651768</c:v>
                </c:pt>
                <c:pt idx="777">
                  <c:v>1.192449749931233</c:v>
                </c:pt>
                <c:pt idx="778">
                  <c:v>1.184026357598439</c:v>
                </c:pt>
                <c:pt idx="779">
                  <c:v>1.175570504584946</c:v>
                </c:pt>
                <c:pt idx="780">
                  <c:v>1.167082422712234</c:v>
                </c:pt>
                <c:pt idx="781">
                  <c:v>1.158562344685358</c:v>
                </c:pt>
                <c:pt idx="782">
                  <c:v>1.150010504086558</c:v>
                </c:pt>
                <c:pt idx="783">
                  <c:v>1.141427135368864</c:v>
                </c:pt>
                <c:pt idx="784">
                  <c:v>1.132812473849666</c:v>
                </c:pt>
                <c:pt idx="785">
                  <c:v>1.124166755704262</c:v>
                </c:pt>
                <c:pt idx="786">
                  <c:v>1.115490217959381</c:v>
                </c:pt>
                <c:pt idx="787">
                  <c:v>1.106783098486688</c:v>
                </c:pt>
                <c:pt idx="788">
                  <c:v>1.098045635996264</c:v>
                </c:pt>
                <c:pt idx="789">
                  <c:v>1.089278070030054</c:v>
                </c:pt>
                <c:pt idx="790">
                  <c:v>1.08048064095531</c:v>
                </c:pt>
                <c:pt idx="791">
                  <c:v>1.071653589957993</c:v>
                </c:pt>
                <c:pt idx="792">
                  <c:v>1.062797159036166</c:v>
                </c:pt>
                <c:pt idx="793">
                  <c:v>1.053911590993356</c:v>
                </c:pt>
                <c:pt idx="794">
                  <c:v>1.0449971294319</c:v>
                </c:pt>
                <c:pt idx="795">
                  <c:v>1.036054018746261</c:v>
                </c:pt>
                <c:pt idx="796">
                  <c:v>1.027082504116342</c:v>
                </c:pt>
                <c:pt idx="797">
                  <c:v>1.018082831500745</c:v>
                </c:pt>
                <c:pt idx="798">
                  <c:v>1.009055247630039</c:v>
                </c:pt>
                <c:pt idx="799">
                  <c:v>0.999999999999999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965160"/>
        <c:axId val="-2126966296"/>
      </c:scatterChart>
      <c:valAx>
        <c:axId val="-2126965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6966296"/>
        <c:crosses val="autoZero"/>
        <c:crossBetween val="midCat"/>
      </c:valAx>
      <c:valAx>
        <c:axId val="-2126966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26965160"/>
        <c:crosses val="autoZero"/>
        <c:crossBetween val="midCat"/>
      </c:valAx>
      <c:spPr>
        <a:noFill/>
        <a:ln w="18576">
          <a:noFill/>
        </a:ln>
      </c:spPr>
    </c:plotArea>
    <c:plotVisOnly val="1"/>
    <c:dispBlanksAs val="gap"/>
    <c:showDLblsOverMax val="0"/>
  </c:chart>
  <c:spPr>
    <a:noFill/>
    <a:ln w="2322">
      <a:noFill/>
      <a:prstDash val="solid"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468455371303842"/>
          <c:y val="0.0"/>
          <c:w val="0.999531544628696"/>
          <c:h val="1.0"/>
        </c:manualLayout>
      </c:layout>
      <c:scatterChart>
        <c:scatterStyle val="smoothMarker"/>
        <c:varyColors val="0"/>
        <c:ser>
          <c:idx val="0"/>
          <c:order val="2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</c:numRef>
          </c:xVal>
          <c:yVal>
            <c:numRef>
              <c:f>Sheet1!$H$1:$H$800</c:f>
            </c:numRef>
          </c:yVal>
          <c:smooth val="1"/>
        </c:ser>
        <c:ser>
          <c:idx val="3"/>
          <c:order val="3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</c:numRef>
          </c:xVal>
          <c:yVal>
            <c:numRef>
              <c:f>Sheet1!$I$1:$I$800</c:f>
            </c:numRef>
          </c:yVal>
          <c:smooth val="1"/>
        </c:ser>
        <c:ser>
          <c:idx val="1"/>
          <c:order val="0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Sheet1!$H$1:$H$800</c:f>
              <c:numCache>
                <c:formatCode>General</c:formatCode>
                <c:ptCount val="800"/>
                <c:pt idx="0">
                  <c:v>1.999972584494853</c:v>
                </c:pt>
                <c:pt idx="1">
                  <c:v>1.999890338731024</c:v>
                </c:pt>
                <c:pt idx="2">
                  <c:v>1.999753264963322</c:v>
                </c:pt>
                <c:pt idx="3">
                  <c:v>1.999561366949691</c:v>
                </c:pt>
                <c:pt idx="4">
                  <c:v>1.999314649951114</c:v>
                </c:pt>
                <c:pt idx="5">
                  <c:v>1.999013120731464</c:v>
                </c:pt>
                <c:pt idx="6">
                  <c:v>1.998656787557312</c:v>
                </c:pt>
                <c:pt idx="7">
                  <c:v>1.998245660197718</c:v>
                </c:pt>
                <c:pt idx="8">
                  <c:v>1.99777974992394</c:v>
                </c:pt>
                <c:pt idx="9">
                  <c:v>1.997259069509148</c:v>
                </c:pt>
                <c:pt idx="10">
                  <c:v>1.996683633228057</c:v>
                </c:pt>
                <c:pt idx="11">
                  <c:v>1.996053456856544</c:v>
                </c:pt>
                <c:pt idx="12">
                  <c:v>1.995368557671211</c:v>
                </c:pt>
                <c:pt idx="13">
                  <c:v>1.994628954448916</c:v>
                </c:pt>
                <c:pt idx="14">
                  <c:v>1.993834667466256</c:v>
                </c:pt>
                <c:pt idx="15">
                  <c:v>1.992985718499009</c:v>
                </c:pt>
                <c:pt idx="16">
                  <c:v>1.992082130821541</c:v>
                </c:pt>
                <c:pt idx="17">
                  <c:v>1.99112392920616</c:v>
                </c:pt>
                <c:pt idx="18">
                  <c:v>1.990111139922454</c:v>
                </c:pt>
                <c:pt idx="19">
                  <c:v>1.989043790736547</c:v>
                </c:pt>
                <c:pt idx="20">
                  <c:v>1.987921910910359</c:v>
                </c:pt>
                <c:pt idx="21">
                  <c:v>1.986745531200794</c:v>
                </c:pt>
                <c:pt idx="22">
                  <c:v>1.985514683858891</c:v>
                </c:pt>
                <c:pt idx="23">
                  <c:v>1.984229402628956</c:v>
                </c:pt>
                <c:pt idx="24">
                  <c:v>1.982889722747621</c:v>
                </c:pt>
                <c:pt idx="25">
                  <c:v>1.981495680942887</c:v>
                </c:pt>
                <c:pt idx="26">
                  <c:v>1.980047315433115</c:v>
                </c:pt>
                <c:pt idx="27">
                  <c:v>1.978544665925977</c:v>
                </c:pt>
                <c:pt idx="28">
                  <c:v>1.976987773617367</c:v>
                </c:pt>
                <c:pt idx="29">
                  <c:v>1.975376681190276</c:v>
                </c:pt>
                <c:pt idx="30">
                  <c:v>1.973711432813614</c:v>
                </c:pt>
                <c:pt idx="31">
                  <c:v>1.97199207414101</c:v>
                </c:pt>
                <c:pt idx="32">
                  <c:v>1.970218652309548</c:v>
                </c:pt>
                <c:pt idx="33">
                  <c:v>1.968391215938484</c:v>
                </c:pt>
                <c:pt idx="34">
                  <c:v>1.966509815127909</c:v>
                </c:pt>
                <c:pt idx="35">
                  <c:v>1.964574501457377</c:v>
                </c:pt>
                <c:pt idx="36">
                  <c:v>1.96258532798449</c:v>
                </c:pt>
                <c:pt idx="37">
                  <c:v>1.960542349243444</c:v>
                </c:pt>
                <c:pt idx="38">
                  <c:v>1.958445621243532</c:v>
                </c:pt>
                <c:pt idx="39">
                  <c:v>1.956295201467611</c:v>
                </c:pt>
                <c:pt idx="40">
                  <c:v>1.954091148870527</c:v>
                </c:pt>
                <c:pt idx="41">
                  <c:v>1.951833523877495</c:v>
                </c:pt>
                <c:pt idx="42">
                  <c:v>1.949522388382441</c:v>
                </c:pt>
                <c:pt idx="43">
                  <c:v>1.947157805746322</c:v>
                </c:pt>
                <c:pt idx="44">
                  <c:v>1.944739840795353</c:v>
                </c:pt>
                <c:pt idx="45">
                  <c:v>1.942268559819272</c:v>
                </c:pt>
                <c:pt idx="46">
                  <c:v>1.939744030569491</c:v>
                </c:pt>
                <c:pt idx="47">
                  <c:v>1.937166322257262</c:v>
                </c:pt>
                <c:pt idx="48">
                  <c:v>1.934535505551755</c:v>
                </c:pt>
                <c:pt idx="49">
                  <c:v>1.931851652578135</c:v>
                </c:pt>
                <c:pt idx="50">
                  <c:v>1.929114836915596</c:v>
                </c:pt>
                <c:pt idx="51">
                  <c:v>1.926325133595316</c:v>
                </c:pt>
                <c:pt idx="52">
                  <c:v>1.923482619098423</c:v>
                </c:pt>
                <c:pt idx="53">
                  <c:v>1.920587371353887</c:v>
                </c:pt>
                <c:pt idx="54">
                  <c:v>1.917639469736386</c:v>
                </c:pt>
                <c:pt idx="55">
                  <c:v>1.914638995064134</c:v>
                </c:pt>
                <c:pt idx="56">
                  <c:v>1.91158602959666</c:v>
                </c:pt>
                <c:pt idx="57">
                  <c:v>1.908480657032554</c:v>
                </c:pt>
                <c:pt idx="58">
                  <c:v>1.905322962507173</c:v>
                </c:pt>
                <c:pt idx="59">
                  <c:v>1.902113032590307</c:v>
                </c:pt>
                <c:pt idx="60">
                  <c:v>1.898850955283808</c:v>
                </c:pt>
                <c:pt idx="61">
                  <c:v>1.895536820019171</c:v>
                </c:pt>
                <c:pt idx="62">
                  <c:v>1.892170717655091</c:v>
                </c:pt>
                <c:pt idx="63">
                  <c:v>1.888752740474962</c:v>
                </c:pt>
                <c:pt idx="64">
                  <c:v>1.885282982184357</c:v>
                </c:pt>
                <c:pt idx="65">
                  <c:v>1.881761537908451</c:v>
                </c:pt>
                <c:pt idx="66">
                  <c:v>1.878188504189418</c:v>
                </c:pt>
                <c:pt idx="67">
                  <c:v>1.874563978983784</c:v>
                </c:pt>
                <c:pt idx="68">
                  <c:v>1.870888061659734</c:v>
                </c:pt>
                <c:pt idx="69">
                  <c:v>1.867160852994403</c:v>
                </c:pt>
                <c:pt idx="70">
                  <c:v>1.863382455171098</c:v>
                </c:pt>
                <c:pt idx="71">
                  <c:v>1.859552971776504</c:v>
                </c:pt>
                <c:pt idx="72">
                  <c:v>1.85567250779784</c:v>
                </c:pt>
                <c:pt idx="73">
                  <c:v>1.851741169619989</c:v>
                </c:pt>
                <c:pt idx="74">
                  <c:v>1.847759065022573</c:v>
                </c:pt>
                <c:pt idx="75">
                  <c:v>1.843726303177001</c:v>
                </c:pt>
                <c:pt idx="76">
                  <c:v>1.839642994643475</c:v>
                </c:pt>
                <c:pt idx="77">
                  <c:v>1.835509251367961</c:v>
                </c:pt>
                <c:pt idx="78">
                  <c:v>1.831325186679122</c:v>
                </c:pt>
                <c:pt idx="79">
                  <c:v>1.827090915285202</c:v>
                </c:pt>
                <c:pt idx="80">
                  <c:v>1.822806553270891</c:v>
                </c:pt>
                <c:pt idx="81">
                  <c:v>1.818472218094137</c:v>
                </c:pt>
                <c:pt idx="82">
                  <c:v>1.81408802858293</c:v>
                </c:pt>
                <c:pt idx="83">
                  <c:v>1.80965410493204</c:v>
                </c:pt>
                <c:pt idx="84">
                  <c:v>1.805170568699721</c:v>
                </c:pt>
                <c:pt idx="85">
                  <c:v>1.800637542804387</c:v>
                </c:pt>
                <c:pt idx="86">
                  <c:v>1.796055151521232</c:v>
                </c:pt>
                <c:pt idx="87">
                  <c:v>1.791423520478826</c:v>
                </c:pt>
                <c:pt idx="88">
                  <c:v>1.786742776655676</c:v>
                </c:pt>
                <c:pt idx="89">
                  <c:v>1.782013048376737</c:v>
                </c:pt>
                <c:pt idx="90">
                  <c:v>1.777234465309898</c:v>
                </c:pt>
                <c:pt idx="91">
                  <c:v>1.77240715846243</c:v>
                </c:pt>
                <c:pt idx="92">
                  <c:v>1.767531260177386</c:v>
                </c:pt>
                <c:pt idx="93">
                  <c:v>1.762606904129984</c:v>
                </c:pt>
                <c:pt idx="94">
                  <c:v>1.757634225323931</c:v>
                </c:pt>
                <c:pt idx="95">
                  <c:v>1.752613360087728</c:v>
                </c:pt>
                <c:pt idx="96">
                  <c:v>1.74754444607093</c:v>
                </c:pt>
                <c:pt idx="97">
                  <c:v>1.74242762224038</c:v>
                </c:pt>
                <c:pt idx="98">
                  <c:v>1.737263028876382</c:v>
                </c:pt>
                <c:pt idx="99">
                  <c:v>1.732050807568878</c:v>
                </c:pt>
                <c:pt idx="100">
                  <c:v>1.726791101213543</c:v>
                </c:pt>
                <c:pt idx="101">
                  <c:v>1.721484054007887</c:v>
                </c:pt>
                <c:pt idx="102">
                  <c:v>1.71612981144729</c:v>
                </c:pt>
                <c:pt idx="103">
                  <c:v>1.710728520321014</c:v>
                </c:pt>
                <c:pt idx="104">
                  <c:v>1.705280328708185</c:v>
                </c:pt>
                <c:pt idx="105">
                  <c:v>1.699785385973728</c:v>
                </c:pt>
                <c:pt idx="106">
                  <c:v>1.694243842764274</c:v>
                </c:pt>
                <c:pt idx="107">
                  <c:v>1.68865585100403</c:v>
                </c:pt>
                <c:pt idx="108">
                  <c:v>1.683021563890612</c:v>
                </c:pt>
                <c:pt idx="109">
                  <c:v>1.677341135890848</c:v>
                </c:pt>
                <c:pt idx="110">
                  <c:v>1.67161472273654</c:v>
                </c:pt>
                <c:pt idx="111">
                  <c:v>1.665842481420199</c:v>
                </c:pt>
                <c:pt idx="112">
                  <c:v>1.660024570190735</c:v>
                </c:pt>
                <c:pt idx="113">
                  <c:v>1.654161148549124</c:v>
                </c:pt>
                <c:pt idx="114">
                  <c:v>1.648252377244031</c:v>
                </c:pt>
                <c:pt idx="115">
                  <c:v>1.642298418267408</c:v>
                </c:pt>
                <c:pt idx="116">
                  <c:v>1.636299434850047</c:v>
                </c:pt>
                <c:pt idx="117">
                  <c:v>1.63025559145711</c:v>
                </c:pt>
                <c:pt idx="118">
                  <c:v>1.624167053783612</c:v>
                </c:pt>
                <c:pt idx="119">
                  <c:v>1.618033988749895</c:v>
                </c:pt>
                <c:pt idx="120">
                  <c:v>1.611856564497032</c:v>
                </c:pt>
                <c:pt idx="121">
                  <c:v>1.605634950382229</c:v>
                </c:pt>
                <c:pt idx="122">
                  <c:v>1.59936931697418</c:v>
                </c:pt>
                <c:pt idx="123">
                  <c:v>1.593059836048392</c:v>
                </c:pt>
                <c:pt idx="124">
                  <c:v>1.586706680582469</c:v>
                </c:pt>
                <c:pt idx="125">
                  <c:v>1.580310024751382</c:v>
                </c:pt>
                <c:pt idx="126">
                  <c:v>1.573870043922675</c:v>
                </c:pt>
                <c:pt idx="127">
                  <c:v>1.56738691465168</c:v>
                </c:pt>
                <c:pt idx="128">
                  <c:v>1.56086081467666</c:v>
                </c:pt>
                <c:pt idx="129">
                  <c:v>1.554291922913942</c:v>
                </c:pt>
                <c:pt idx="130">
                  <c:v>1.547680419453012</c:v>
                </c:pt>
                <c:pt idx="131">
                  <c:v>1.541026485551578</c:v>
                </c:pt>
                <c:pt idx="132">
                  <c:v>1.5343303036306</c:v>
                </c:pt>
                <c:pt idx="133">
                  <c:v>1.527592057269283</c:v>
                </c:pt>
                <c:pt idx="134">
                  <c:v>1.520811931200062</c:v>
                </c:pt>
                <c:pt idx="135">
                  <c:v>1.513990111303513</c:v>
                </c:pt>
                <c:pt idx="136">
                  <c:v>1.507126784603276</c:v>
                </c:pt>
                <c:pt idx="137">
                  <c:v>1.50022213926092</c:v>
                </c:pt>
                <c:pt idx="138">
                  <c:v>1.493276364570783</c:v>
                </c:pt>
                <c:pt idx="139">
                  <c:v>1.486289650954788</c:v>
                </c:pt>
                <c:pt idx="140">
                  <c:v>1.47926218995722</c:v>
                </c:pt>
                <c:pt idx="141">
                  <c:v>1.472194174239469</c:v>
                </c:pt>
                <c:pt idx="142">
                  <c:v>1.465085797574758</c:v>
                </c:pt>
                <c:pt idx="143">
                  <c:v>1.457937254842823</c:v>
                </c:pt>
                <c:pt idx="144">
                  <c:v>1.450748742024575</c:v>
                </c:pt>
                <c:pt idx="145">
                  <c:v>1.443520456196724</c:v>
                </c:pt>
                <c:pt idx="146">
                  <c:v>1.436252595526378</c:v>
                </c:pt>
                <c:pt idx="147">
                  <c:v>1.428945359265607</c:v>
                </c:pt>
                <c:pt idx="148">
                  <c:v>1.421598947745984</c:v>
                </c:pt>
                <c:pt idx="149">
                  <c:v>1.414213562373095</c:v>
                </c:pt>
                <c:pt idx="150">
                  <c:v>1.406789405621008</c:v>
                </c:pt>
                <c:pt idx="151">
                  <c:v>1.399326681026731</c:v>
                </c:pt>
                <c:pt idx="152">
                  <c:v>1.391825593184629</c:v>
                </c:pt>
                <c:pt idx="153">
                  <c:v>1.384286347740814</c:v>
                </c:pt>
                <c:pt idx="154">
                  <c:v>1.376709151387508</c:v>
                </c:pt>
                <c:pt idx="155">
                  <c:v>1.369094211857377</c:v>
                </c:pt>
                <c:pt idx="156">
                  <c:v>1.361441737917836</c:v>
                </c:pt>
                <c:pt idx="157">
                  <c:v>1.353751939365321</c:v>
                </c:pt>
                <c:pt idx="158">
                  <c:v>1.346025027019547</c:v>
                </c:pt>
                <c:pt idx="159">
                  <c:v>1.338261212717717</c:v>
                </c:pt>
                <c:pt idx="160">
                  <c:v>1.330460709308722</c:v>
                </c:pt>
                <c:pt idx="161">
                  <c:v>1.322623730647304</c:v>
                </c:pt>
                <c:pt idx="162">
                  <c:v>1.314750491588192</c:v>
                </c:pt>
                <c:pt idx="163">
                  <c:v>1.306841207980211</c:v>
                </c:pt>
                <c:pt idx="164">
                  <c:v>1.298896096660368</c:v>
                </c:pt>
                <c:pt idx="165">
                  <c:v>1.290915375447901</c:v>
                </c:pt>
                <c:pt idx="166">
                  <c:v>1.282899263138316</c:v>
                </c:pt>
                <c:pt idx="167">
                  <c:v>1.27484797949738</c:v>
                </c:pt>
                <c:pt idx="168">
                  <c:v>1.266761745255101</c:v>
                </c:pt>
                <c:pt idx="169">
                  <c:v>1.258640782099675</c:v>
                </c:pt>
                <c:pt idx="170">
                  <c:v>1.25048531267141</c:v>
                </c:pt>
                <c:pt idx="171">
                  <c:v>1.242295560556621</c:v>
                </c:pt>
                <c:pt idx="172">
                  <c:v>1.234071750281497</c:v>
                </c:pt>
                <c:pt idx="173">
                  <c:v>1.225814107305952</c:v>
                </c:pt>
                <c:pt idx="174">
                  <c:v>1.217522858017441</c:v>
                </c:pt>
                <c:pt idx="175">
                  <c:v>1.20919822972475</c:v>
                </c:pt>
                <c:pt idx="176">
                  <c:v>1.200840450651768</c:v>
                </c:pt>
                <c:pt idx="177">
                  <c:v>1.192449749931233</c:v>
                </c:pt>
                <c:pt idx="178">
                  <c:v>1.184026357598439</c:v>
                </c:pt>
                <c:pt idx="179">
                  <c:v>1.175570504584946</c:v>
                </c:pt>
                <c:pt idx="180">
                  <c:v>1.167082422712236</c:v>
                </c:pt>
                <c:pt idx="181">
                  <c:v>1.158562344685358</c:v>
                </c:pt>
                <c:pt idx="182">
                  <c:v>1.150010504086558</c:v>
                </c:pt>
                <c:pt idx="183">
                  <c:v>1.141427135368864</c:v>
                </c:pt>
                <c:pt idx="184">
                  <c:v>1.132812473849666</c:v>
                </c:pt>
                <c:pt idx="185">
                  <c:v>1.124166755704261</c:v>
                </c:pt>
                <c:pt idx="186">
                  <c:v>1.115490217959379</c:v>
                </c:pt>
                <c:pt idx="187">
                  <c:v>1.106783098486688</c:v>
                </c:pt>
                <c:pt idx="188">
                  <c:v>1.098045635996264</c:v>
                </c:pt>
                <c:pt idx="189">
                  <c:v>1.089278070030054</c:v>
                </c:pt>
                <c:pt idx="190">
                  <c:v>1.08048064095531</c:v>
                </c:pt>
                <c:pt idx="191">
                  <c:v>1.071653589957993</c:v>
                </c:pt>
                <c:pt idx="192">
                  <c:v>1.062797159036166</c:v>
                </c:pt>
                <c:pt idx="193">
                  <c:v>1.053911590993355</c:v>
                </c:pt>
                <c:pt idx="194">
                  <c:v>1.044997129431898</c:v>
                </c:pt>
                <c:pt idx="195">
                  <c:v>1.036054018746261</c:v>
                </c:pt>
                <c:pt idx="196">
                  <c:v>1.02708250411634</c:v>
                </c:pt>
                <c:pt idx="197">
                  <c:v>1.018082831500744</c:v>
                </c:pt>
                <c:pt idx="198">
                  <c:v>1.009055247630039</c:v>
                </c:pt>
                <c:pt idx="199">
                  <c:v>1.0</c:v>
                </c:pt>
                <c:pt idx="200">
                  <c:v>0.990917336864815</c:v>
                </c:pt>
                <c:pt idx="201">
                  <c:v>0.981807507230282</c:v>
                </c:pt>
                <c:pt idx="202">
                  <c:v>0.972670760846981</c:v>
                </c:pt>
                <c:pt idx="203">
                  <c:v>0.963507348203431</c:v>
                </c:pt>
                <c:pt idx="204">
                  <c:v>0.954317520519217</c:v>
                </c:pt>
                <c:pt idx="205">
                  <c:v>0.945101529738108</c:v>
                </c:pt>
                <c:pt idx="206">
                  <c:v>0.935859628521147</c:v>
                </c:pt>
                <c:pt idx="207">
                  <c:v>0.926592070239724</c:v>
                </c:pt>
                <c:pt idx="208">
                  <c:v>0.91729910896863</c:v>
                </c:pt>
                <c:pt idx="209">
                  <c:v>0.907980999479094</c:v>
                </c:pt>
                <c:pt idx="210">
                  <c:v>0.898637997231793</c:v>
                </c:pt>
                <c:pt idx="211">
                  <c:v>0.889270358369855</c:v>
                </c:pt>
                <c:pt idx="212">
                  <c:v>0.87987833971183</c:v>
                </c:pt>
                <c:pt idx="213">
                  <c:v>0.870462198744655</c:v>
                </c:pt>
                <c:pt idx="214">
                  <c:v>0.86102219361659</c:v>
                </c:pt>
                <c:pt idx="215">
                  <c:v>0.851558583130145</c:v>
                </c:pt>
                <c:pt idx="216">
                  <c:v>0.842071626734982</c:v>
                </c:pt>
                <c:pt idx="217">
                  <c:v>0.832561584520803</c:v>
                </c:pt>
                <c:pt idx="218">
                  <c:v>0.823028717210217</c:v>
                </c:pt>
                <c:pt idx="219">
                  <c:v>0.8134732861516</c:v>
                </c:pt>
                <c:pt idx="220">
                  <c:v>0.80389555331192</c:v>
                </c:pt>
                <c:pt idx="221">
                  <c:v>0.794295781269561</c:v>
                </c:pt>
                <c:pt idx="222">
                  <c:v>0.784674233207123</c:v>
                </c:pt>
                <c:pt idx="223">
                  <c:v>0.775031172904206</c:v>
                </c:pt>
                <c:pt idx="224">
                  <c:v>0.76536686473018</c:v>
                </c:pt>
                <c:pt idx="225">
                  <c:v>0.755681573636934</c:v>
                </c:pt>
                <c:pt idx="226">
                  <c:v>0.745975565151618</c:v>
                </c:pt>
                <c:pt idx="227">
                  <c:v>0.736249105369356</c:v>
                </c:pt>
                <c:pt idx="228">
                  <c:v>0.726502460945957</c:v>
                </c:pt>
                <c:pt idx="229">
                  <c:v>0.7167358990906</c:v>
                </c:pt>
                <c:pt idx="230">
                  <c:v>0.706949687558515</c:v>
                </c:pt>
                <c:pt idx="231">
                  <c:v>0.69714409464363</c:v>
                </c:pt>
                <c:pt idx="232">
                  <c:v>0.687319389171232</c:v>
                </c:pt>
                <c:pt idx="233">
                  <c:v>0.677475840490584</c:v>
                </c:pt>
                <c:pt idx="234">
                  <c:v>0.667613718467542</c:v>
                </c:pt>
                <c:pt idx="235">
                  <c:v>0.657733293477166</c:v>
                </c:pt>
                <c:pt idx="236">
                  <c:v>0.647834836396299</c:v>
                </c:pt>
                <c:pt idx="237">
                  <c:v>0.63791861859614</c:v>
                </c:pt>
                <c:pt idx="238">
                  <c:v>0.62798491193481</c:v>
                </c:pt>
                <c:pt idx="239">
                  <c:v>0.618033988749895</c:v>
                </c:pt>
                <c:pt idx="240">
                  <c:v>0.60806612185098</c:v>
                </c:pt>
                <c:pt idx="241">
                  <c:v>0.598081584512173</c:v>
                </c:pt>
                <c:pt idx="242">
                  <c:v>0.588080650464608</c:v>
                </c:pt>
                <c:pt idx="243">
                  <c:v>0.578063593888943</c:v>
                </c:pt>
                <c:pt idx="244">
                  <c:v>0.568030689407845</c:v>
                </c:pt>
                <c:pt idx="245">
                  <c:v>0.557982212078459</c:v>
                </c:pt>
                <c:pt idx="246">
                  <c:v>0.547918437384865</c:v>
                </c:pt>
                <c:pt idx="247">
                  <c:v>0.537839641230531</c:v>
                </c:pt>
                <c:pt idx="248">
                  <c:v>0.527746099930746</c:v>
                </c:pt>
                <c:pt idx="249">
                  <c:v>0.517638090205042</c:v>
                </c:pt>
                <c:pt idx="250">
                  <c:v>0.507515889169611</c:v>
                </c:pt>
                <c:pt idx="251">
                  <c:v>0.497379774329709</c:v>
                </c:pt>
                <c:pt idx="252">
                  <c:v>0.487230023572045</c:v>
                </c:pt>
                <c:pt idx="253">
                  <c:v>0.477066915157162</c:v>
                </c:pt>
                <c:pt idx="254">
                  <c:v>0.466890727711811</c:v>
                </c:pt>
                <c:pt idx="255">
                  <c:v>0.456701740221312</c:v>
                </c:pt>
                <c:pt idx="256">
                  <c:v>0.446500232021903</c:v>
                </c:pt>
                <c:pt idx="257">
                  <c:v>0.436286482793085</c:v>
                </c:pt>
                <c:pt idx="258">
                  <c:v>0.426060772549953</c:v>
                </c:pt>
                <c:pt idx="259">
                  <c:v>0.415823381635519</c:v>
                </c:pt>
                <c:pt idx="260">
                  <c:v>0.405574590713025</c:v>
                </c:pt>
                <c:pt idx="261">
                  <c:v>0.395314680758252</c:v>
                </c:pt>
                <c:pt idx="262">
                  <c:v>0.385043933051815</c:v>
                </c:pt>
                <c:pt idx="263">
                  <c:v>0.374762629171449</c:v>
                </c:pt>
                <c:pt idx="264">
                  <c:v>0.364471050984295</c:v>
                </c:pt>
                <c:pt idx="265">
                  <c:v>0.354169480639167</c:v>
                </c:pt>
                <c:pt idx="266">
                  <c:v>0.343858200558819</c:v>
                </c:pt>
                <c:pt idx="267">
                  <c:v>0.333537493432205</c:v>
                </c:pt>
                <c:pt idx="268">
                  <c:v>0.323207642206723</c:v>
                </c:pt>
                <c:pt idx="269">
                  <c:v>0.312868930080462</c:v>
                </c:pt>
                <c:pt idx="270">
                  <c:v>0.302521640494439</c:v>
                </c:pt>
                <c:pt idx="271">
                  <c:v>0.292166057124823</c:v>
                </c:pt>
                <c:pt idx="272">
                  <c:v>0.281802463875165</c:v>
                </c:pt>
                <c:pt idx="273">
                  <c:v>0.271431144868609</c:v>
                </c:pt>
                <c:pt idx="274">
                  <c:v>0.261052384440103</c:v>
                </c:pt>
                <c:pt idx="275">
                  <c:v>0.250666467128608</c:v>
                </c:pt>
                <c:pt idx="276">
                  <c:v>0.240273677669294</c:v>
                </c:pt>
                <c:pt idx="277">
                  <c:v>0.229874300985733</c:v>
                </c:pt>
                <c:pt idx="278">
                  <c:v>0.219468622182091</c:v>
                </c:pt>
                <c:pt idx="279">
                  <c:v>0.209056926535307</c:v>
                </c:pt>
                <c:pt idx="280">
                  <c:v>0.198639499487278</c:v>
                </c:pt>
                <c:pt idx="281">
                  <c:v>0.188216626637029</c:v>
                </c:pt>
                <c:pt idx="282">
                  <c:v>0.177788593732883</c:v>
                </c:pt>
                <c:pt idx="283">
                  <c:v>0.167355686664631</c:v>
                </c:pt>
                <c:pt idx="284">
                  <c:v>0.15691819145569</c:v>
                </c:pt>
                <c:pt idx="285">
                  <c:v>0.146476394255263</c:v>
                </c:pt>
                <c:pt idx="286">
                  <c:v>0.136030581330496</c:v>
                </c:pt>
                <c:pt idx="287">
                  <c:v>0.125581039058627</c:v>
                </c:pt>
                <c:pt idx="288">
                  <c:v>0.115128053919135</c:v>
                </c:pt>
                <c:pt idx="289">
                  <c:v>0.104671912485888</c:v>
                </c:pt>
                <c:pt idx="290">
                  <c:v>0.0942129014192853</c:v>
                </c:pt>
                <c:pt idx="291">
                  <c:v>0.0837513074583995</c:v>
                </c:pt>
                <c:pt idx="292">
                  <c:v>0.073287417413113</c:v>
                </c:pt>
                <c:pt idx="293">
                  <c:v>0.0628215181562563</c:v>
                </c:pt>
                <c:pt idx="294">
                  <c:v>0.0523538966157463</c:v>
                </c:pt>
                <c:pt idx="295">
                  <c:v>0.0418848397667141</c:v>
                </c:pt>
                <c:pt idx="296">
                  <c:v>0.0314146346236413</c:v>
                </c:pt>
                <c:pt idx="297">
                  <c:v>0.0209435682324917</c:v>
                </c:pt>
                <c:pt idx="298">
                  <c:v>0.0104719276628391</c:v>
                </c:pt>
                <c:pt idx="299">
                  <c:v>1.22464679914735E-16</c:v>
                </c:pt>
                <c:pt idx="300">
                  <c:v>-0.0104719276628388</c:v>
                </c:pt>
                <c:pt idx="301">
                  <c:v>-0.0209435682324915</c:v>
                </c:pt>
                <c:pt idx="302">
                  <c:v>-0.031414634623641</c:v>
                </c:pt>
                <c:pt idx="303">
                  <c:v>-0.0418848397667134</c:v>
                </c:pt>
                <c:pt idx="304">
                  <c:v>-0.0523538966157465</c:v>
                </c:pt>
                <c:pt idx="305">
                  <c:v>-0.0628215181562565</c:v>
                </c:pt>
                <c:pt idx="306">
                  <c:v>-0.0732874174131123</c:v>
                </c:pt>
                <c:pt idx="307">
                  <c:v>-0.0837513074583992</c:v>
                </c:pt>
                <c:pt idx="308">
                  <c:v>-0.0942129014192851</c:v>
                </c:pt>
                <c:pt idx="309">
                  <c:v>-0.104671912485888</c:v>
                </c:pt>
                <c:pt idx="310">
                  <c:v>-0.115128053919134</c:v>
                </c:pt>
                <c:pt idx="311">
                  <c:v>-0.125581039058626</c:v>
                </c:pt>
                <c:pt idx="312">
                  <c:v>-0.136030581330496</c:v>
                </c:pt>
                <c:pt idx="313">
                  <c:v>-0.146476394255263</c:v>
                </c:pt>
                <c:pt idx="314">
                  <c:v>-0.15691819145569</c:v>
                </c:pt>
                <c:pt idx="315">
                  <c:v>-0.167355686664631</c:v>
                </c:pt>
                <c:pt idx="316">
                  <c:v>-0.177788593732883</c:v>
                </c:pt>
                <c:pt idx="317">
                  <c:v>-0.188216626637029</c:v>
                </c:pt>
                <c:pt idx="318">
                  <c:v>-0.198639499487278</c:v>
                </c:pt>
                <c:pt idx="319">
                  <c:v>-0.209056926535307</c:v>
                </c:pt>
                <c:pt idx="320">
                  <c:v>-0.21946862218209</c:v>
                </c:pt>
                <c:pt idx="321">
                  <c:v>-0.229874300985733</c:v>
                </c:pt>
                <c:pt idx="322">
                  <c:v>-0.240273677669294</c:v>
                </c:pt>
                <c:pt idx="323">
                  <c:v>-0.250666467128608</c:v>
                </c:pt>
                <c:pt idx="324">
                  <c:v>-0.261052384440103</c:v>
                </c:pt>
                <c:pt idx="325">
                  <c:v>-0.271431144868609</c:v>
                </c:pt>
                <c:pt idx="326">
                  <c:v>-0.281802463875165</c:v>
                </c:pt>
                <c:pt idx="327">
                  <c:v>-0.292166057124823</c:v>
                </c:pt>
                <c:pt idx="328">
                  <c:v>-0.302521640494438</c:v>
                </c:pt>
                <c:pt idx="329">
                  <c:v>-0.312868930080461</c:v>
                </c:pt>
                <c:pt idx="330">
                  <c:v>-0.323207642206722</c:v>
                </c:pt>
                <c:pt idx="331">
                  <c:v>-0.333537493432205</c:v>
                </c:pt>
                <c:pt idx="332">
                  <c:v>-0.343858200558819</c:v>
                </c:pt>
                <c:pt idx="333">
                  <c:v>-0.354169480639166</c:v>
                </c:pt>
                <c:pt idx="334">
                  <c:v>-0.364471050984295</c:v>
                </c:pt>
                <c:pt idx="335">
                  <c:v>-0.374762629171449</c:v>
                </c:pt>
                <c:pt idx="336">
                  <c:v>-0.385043933051815</c:v>
                </c:pt>
                <c:pt idx="337">
                  <c:v>-0.395314680758252</c:v>
                </c:pt>
                <c:pt idx="338">
                  <c:v>-0.405574590713025</c:v>
                </c:pt>
                <c:pt idx="339">
                  <c:v>-0.415823381635519</c:v>
                </c:pt>
                <c:pt idx="340">
                  <c:v>-0.426060772549953</c:v>
                </c:pt>
                <c:pt idx="341">
                  <c:v>-0.436286482793085</c:v>
                </c:pt>
                <c:pt idx="342">
                  <c:v>-0.446500232021903</c:v>
                </c:pt>
                <c:pt idx="343">
                  <c:v>-0.456701740221311</c:v>
                </c:pt>
                <c:pt idx="344">
                  <c:v>-0.466890727711811</c:v>
                </c:pt>
                <c:pt idx="345">
                  <c:v>-0.477066915157161</c:v>
                </c:pt>
                <c:pt idx="346">
                  <c:v>-0.487230023572045</c:v>
                </c:pt>
                <c:pt idx="347">
                  <c:v>-0.497379774329709</c:v>
                </c:pt>
                <c:pt idx="348">
                  <c:v>-0.507515889169611</c:v>
                </c:pt>
                <c:pt idx="349">
                  <c:v>-0.517638090205041</c:v>
                </c:pt>
                <c:pt idx="350">
                  <c:v>-0.527746099930746</c:v>
                </c:pt>
                <c:pt idx="351">
                  <c:v>-0.537839641230531</c:v>
                </c:pt>
                <c:pt idx="352">
                  <c:v>-0.547918437384865</c:v>
                </c:pt>
                <c:pt idx="353">
                  <c:v>-0.557982212078459</c:v>
                </c:pt>
                <c:pt idx="354">
                  <c:v>-0.568030689407845</c:v>
                </c:pt>
                <c:pt idx="355">
                  <c:v>-0.578063593888943</c:v>
                </c:pt>
                <c:pt idx="356">
                  <c:v>-0.588080650464608</c:v>
                </c:pt>
                <c:pt idx="357">
                  <c:v>-0.598081584512173</c:v>
                </c:pt>
                <c:pt idx="358">
                  <c:v>-0.60806612185098</c:v>
                </c:pt>
                <c:pt idx="359">
                  <c:v>-0.618033988749895</c:v>
                </c:pt>
                <c:pt idx="360">
                  <c:v>-0.627984911934809</c:v>
                </c:pt>
                <c:pt idx="361">
                  <c:v>-0.63791861859614</c:v>
                </c:pt>
                <c:pt idx="362">
                  <c:v>-0.647834836396299</c:v>
                </c:pt>
                <c:pt idx="363">
                  <c:v>-0.657733293477166</c:v>
                </c:pt>
                <c:pt idx="364">
                  <c:v>-0.667613718467542</c:v>
                </c:pt>
                <c:pt idx="365">
                  <c:v>-0.677475840490584</c:v>
                </c:pt>
                <c:pt idx="366">
                  <c:v>-0.687319389171232</c:v>
                </c:pt>
                <c:pt idx="367">
                  <c:v>-0.69714409464363</c:v>
                </c:pt>
                <c:pt idx="368">
                  <c:v>-0.706949687558515</c:v>
                </c:pt>
                <c:pt idx="369">
                  <c:v>-0.7167358990906</c:v>
                </c:pt>
                <c:pt idx="370">
                  <c:v>-0.726502460945956</c:v>
                </c:pt>
                <c:pt idx="371">
                  <c:v>-0.736249105369355</c:v>
                </c:pt>
                <c:pt idx="372">
                  <c:v>-0.745975565151618</c:v>
                </c:pt>
                <c:pt idx="373">
                  <c:v>-0.755681573636934</c:v>
                </c:pt>
                <c:pt idx="374">
                  <c:v>-0.765366864730179</c:v>
                </c:pt>
                <c:pt idx="375">
                  <c:v>-0.775031172904206</c:v>
                </c:pt>
                <c:pt idx="376">
                  <c:v>-0.784674233207123</c:v>
                </c:pt>
                <c:pt idx="377">
                  <c:v>-0.794295781269561</c:v>
                </c:pt>
                <c:pt idx="378">
                  <c:v>-0.80389555331192</c:v>
                </c:pt>
                <c:pt idx="379">
                  <c:v>-0.8134732861516</c:v>
                </c:pt>
                <c:pt idx="380">
                  <c:v>-0.823028717210217</c:v>
                </c:pt>
                <c:pt idx="381">
                  <c:v>-0.832561584520802</c:v>
                </c:pt>
                <c:pt idx="382">
                  <c:v>-0.842071626734981</c:v>
                </c:pt>
                <c:pt idx="383">
                  <c:v>-0.851558583130145</c:v>
                </c:pt>
                <c:pt idx="384">
                  <c:v>-0.861022193616591</c:v>
                </c:pt>
                <c:pt idx="385">
                  <c:v>-0.870462198744655</c:v>
                </c:pt>
                <c:pt idx="386">
                  <c:v>-0.87987833971183</c:v>
                </c:pt>
                <c:pt idx="387">
                  <c:v>-0.889270358369854</c:v>
                </c:pt>
                <c:pt idx="388">
                  <c:v>-0.898637997231793</c:v>
                </c:pt>
                <c:pt idx="389">
                  <c:v>-0.907980999479093</c:v>
                </c:pt>
                <c:pt idx="390">
                  <c:v>-0.91729910896863</c:v>
                </c:pt>
                <c:pt idx="391">
                  <c:v>-0.926592070239723</c:v>
                </c:pt>
                <c:pt idx="392">
                  <c:v>-0.935859628521146</c:v>
                </c:pt>
                <c:pt idx="393">
                  <c:v>-0.945101529738108</c:v>
                </c:pt>
                <c:pt idx="394">
                  <c:v>-0.954317520519217</c:v>
                </c:pt>
                <c:pt idx="395">
                  <c:v>-0.963507348203431</c:v>
                </c:pt>
                <c:pt idx="396">
                  <c:v>-0.972670760846981</c:v>
                </c:pt>
                <c:pt idx="397">
                  <c:v>-0.981807507230282</c:v>
                </c:pt>
                <c:pt idx="398">
                  <c:v>-0.990917336864814</c:v>
                </c:pt>
                <c:pt idx="399">
                  <c:v>-1.0</c:v>
                </c:pt>
                <c:pt idx="400">
                  <c:v>-1.009055247630038</c:v>
                </c:pt>
                <c:pt idx="401">
                  <c:v>-1.018082831500744</c:v>
                </c:pt>
                <c:pt idx="402">
                  <c:v>-1.02708250411634</c:v>
                </c:pt>
                <c:pt idx="403">
                  <c:v>-1.03605401874626</c:v>
                </c:pt>
                <c:pt idx="404">
                  <c:v>-1.044997129431898</c:v>
                </c:pt>
                <c:pt idx="405">
                  <c:v>-1.053911590993355</c:v>
                </c:pt>
                <c:pt idx="406">
                  <c:v>-1.062797159036166</c:v>
                </c:pt>
                <c:pt idx="407">
                  <c:v>-1.071653589957993</c:v>
                </c:pt>
                <c:pt idx="408">
                  <c:v>-1.08048064095531</c:v>
                </c:pt>
                <c:pt idx="409">
                  <c:v>-1.089278070030053</c:v>
                </c:pt>
                <c:pt idx="410">
                  <c:v>-1.098045635996264</c:v>
                </c:pt>
                <c:pt idx="411">
                  <c:v>-1.106783098486688</c:v>
                </c:pt>
                <c:pt idx="412">
                  <c:v>-1.115490217959379</c:v>
                </c:pt>
                <c:pt idx="413">
                  <c:v>-1.12416675570426</c:v>
                </c:pt>
                <c:pt idx="414">
                  <c:v>-1.132812473849665</c:v>
                </c:pt>
                <c:pt idx="415">
                  <c:v>-1.141427135368863</c:v>
                </c:pt>
                <c:pt idx="416">
                  <c:v>-1.150010504086558</c:v>
                </c:pt>
                <c:pt idx="417">
                  <c:v>-1.158562344685358</c:v>
                </c:pt>
                <c:pt idx="418">
                  <c:v>-1.167082422712236</c:v>
                </c:pt>
                <c:pt idx="419">
                  <c:v>-1.175570504584946</c:v>
                </c:pt>
                <c:pt idx="420">
                  <c:v>-1.184026357598439</c:v>
                </c:pt>
                <c:pt idx="421">
                  <c:v>-1.192449749931233</c:v>
                </c:pt>
                <c:pt idx="422">
                  <c:v>-1.200840450651768</c:v>
                </c:pt>
                <c:pt idx="423">
                  <c:v>-1.20919822972475</c:v>
                </c:pt>
                <c:pt idx="424">
                  <c:v>-1.21752285801744</c:v>
                </c:pt>
                <c:pt idx="425">
                  <c:v>-1.225814107305952</c:v>
                </c:pt>
                <c:pt idx="426">
                  <c:v>-1.234071750281497</c:v>
                </c:pt>
                <c:pt idx="427">
                  <c:v>-1.242295560556621</c:v>
                </c:pt>
                <c:pt idx="428">
                  <c:v>-1.25048531267141</c:v>
                </c:pt>
                <c:pt idx="429">
                  <c:v>-1.258640782099675</c:v>
                </c:pt>
                <c:pt idx="430">
                  <c:v>-1.266761745255099</c:v>
                </c:pt>
                <c:pt idx="431">
                  <c:v>-1.27484797949738</c:v>
                </c:pt>
                <c:pt idx="432">
                  <c:v>-1.282899263138316</c:v>
                </c:pt>
                <c:pt idx="433">
                  <c:v>-1.290915375447901</c:v>
                </c:pt>
                <c:pt idx="434">
                  <c:v>-1.298896096660367</c:v>
                </c:pt>
                <c:pt idx="435">
                  <c:v>-1.30684120798021</c:v>
                </c:pt>
                <c:pt idx="436">
                  <c:v>-1.314750491588191</c:v>
                </c:pt>
                <c:pt idx="437">
                  <c:v>-1.322623730647304</c:v>
                </c:pt>
                <c:pt idx="438">
                  <c:v>-1.330460709308721</c:v>
                </c:pt>
                <c:pt idx="439">
                  <c:v>-1.338261212717716</c:v>
                </c:pt>
                <c:pt idx="440">
                  <c:v>-1.346025027019546</c:v>
                </c:pt>
                <c:pt idx="441">
                  <c:v>-1.353751939365321</c:v>
                </c:pt>
                <c:pt idx="442">
                  <c:v>-1.361441737917835</c:v>
                </c:pt>
                <c:pt idx="443">
                  <c:v>-1.369094211857377</c:v>
                </c:pt>
                <c:pt idx="444">
                  <c:v>-1.376709151387508</c:v>
                </c:pt>
                <c:pt idx="445">
                  <c:v>-1.384286347740813</c:v>
                </c:pt>
                <c:pt idx="446">
                  <c:v>-1.391825593184627</c:v>
                </c:pt>
                <c:pt idx="447">
                  <c:v>-1.399326681026731</c:v>
                </c:pt>
                <c:pt idx="448">
                  <c:v>-1.406789405621008</c:v>
                </c:pt>
                <c:pt idx="449">
                  <c:v>-1.414213562373095</c:v>
                </c:pt>
                <c:pt idx="450">
                  <c:v>-1.421598947745984</c:v>
                </c:pt>
                <c:pt idx="451">
                  <c:v>-1.428945359265606</c:v>
                </c:pt>
                <c:pt idx="452">
                  <c:v>-1.436252595526377</c:v>
                </c:pt>
                <c:pt idx="453">
                  <c:v>-1.443520456196724</c:v>
                </c:pt>
                <c:pt idx="454">
                  <c:v>-1.450748742024575</c:v>
                </c:pt>
                <c:pt idx="455">
                  <c:v>-1.457937254842823</c:v>
                </c:pt>
                <c:pt idx="456">
                  <c:v>-1.465085797574757</c:v>
                </c:pt>
                <c:pt idx="457">
                  <c:v>-1.472194174239467</c:v>
                </c:pt>
                <c:pt idx="458">
                  <c:v>-1.47926218995722</c:v>
                </c:pt>
                <c:pt idx="459">
                  <c:v>-1.486289650954789</c:v>
                </c:pt>
                <c:pt idx="460">
                  <c:v>-1.493276364570783</c:v>
                </c:pt>
                <c:pt idx="461">
                  <c:v>-1.50022213926092</c:v>
                </c:pt>
                <c:pt idx="462">
                  <c:v>-1.507126784603275</c:v>
                </c:pt>
                <c:pt idx="463">
                  <c:v>-1.513990111303513</c:v>
                </c:pt>
                <c:pt idx="464">
                  <c:v>-1.520811931200062</c:v>
                </c:pt>
                <c:pt idx="465">
                  <c:v>-1.527592057269283</c:v>
                </c:pt>
                <c:pt idx="466">
                  <c:v>-1.5343303036306</c:v>
                </c:pt>
                <c:pt idx="467">
                  <c:v>-1.541026485551578</c:v>
                </c:pt>
                <c:pt idx="468">
                  <c:v>-1.547680419453012</c:v>
                </c:pt>
                <c:pt idx="469">
                  <c:v>-1.554291922913942</c:v>
                </c:pt>
                <c:pt idx="470">
                  <c:v>-1.56086081467666</c:v>
                </c:pt>
                <c:pt idx="471">
                  <c:v>-1.56738691465168</c:v>
                </c:pt>
                <c:pt idx="472">
                  <c:v>-1.573870043922675</c:v>
                </c:pt>
                <c:pt idx="473">
                  <c:v>-1.580310024751381</c:v>
                </c:pt>
                <c:pt idx="474">
                  <c:v>-1.586706680582471</c:v>
                </c:pt>
                <c:pt idx="475">
                  <c:v>-1.593059836048392</c:v>
                </c:pt>
                <c:pt idx="476">
                  <c:v>-1.59936931697418</c:v>
                </c:pt>
                <c:pt idx="477">
                  <c:v>-1.605634950382229</c:v>
                </c:pt>
                <c:pt idx="478">
                  <c:v>-1.611856564497031</c:v>
                </c:pt>
                <c:pt idx="479">
                  <c:v>-1.618033988749895</c:v>
                </c:pt>
                <c:pt idx="480">
                  <c:v>-1.624167053783612</c:v>
                </c:pt>
                <c:pt idx="481">
                  <c:v>-1.63025559145711</c:v>
                </c:pt>
                <c:pt idx="482">
                  <c:v>-1.636299434850046</c:v>
                </c:pt>
                <c:pt idx="483">
                  <c:v>-1.642298418267408</c:v>
                </c:pt>
                <c:pt idx="484">
                  <c:v>-1.648252377244031</c:v>
                </c:pt>
                <c:pt idx="485">
                  <c:v>-1.654161148549124</c:v>
                </c:pt>
                <c:pt idx="486">
                  <c:v>-1.660024570190735</c:v>
                </c:pt>
                <c:pt idx="487">
                  <c:v>-1.665842481420199</c:v>
                </c:pt>
                <c:pt idx="488">
                  <c:v>-1.67161472273654</c:v>
                </c:pt>
                <c:pt idx="489">
                  <c:v>-1.677341135890848</c:v>
                </c:pt>
                <c:pt idx="490">
                  <c:v>-1.683021563890612</c:v>
                </c:pt>
                <c:pt idx="491">
                  <c:v>-1.68865585100403</c:v>
                </c:pt>
                <c:pt idx="492">
                  <c:v>-1.694243842764274</c:v>
                </c:pt>
                <c:pt idx="493">
                  <c:v>-1.699785385973727</c:v>
                </c:pt>
                <c:pt idx="494">
                  <c:v>-1.705280328708184</c:v>
                </c:pt>
                <c:pt idx="495">
                  <c:v>-1.710728520321014</c:v>
                </c:pt>
                <c:pt idx="496">
                  <c:v>-1.71612981144729</c:v>
                </c:pt>
                <c:pt idx="497">
                  <c:v>-1.721484054007887</c:v>
                </c:pt>
                <c:pt idx="498">
                  <c:v>-1.726791101213543</c:v>
                </c:pt>
                <c:pt idx="499">
                  <c:v>-1.732050807568878</c:v>
                </c:pt>
                <c:pt idx="500">
                  <c:v>-1.737263028876382</c:v>
                </c:pt>
                <c:pt idx="501">
                  <c:v>-1.74242762224038</c:v>
                </c:pt>
                <c:pt idx="502">
                  <c:v>-1.74754444607093</c:v>
                </c:pt>
                <c:pt idx="503">
                  <c:v>-1.752613360087728</c:v>
                </c:pt>
                <c:pt idx="504">
                  <c:v>-1.75763422532393</c:v>
                </c:pt>
                <c:pt idx="505">
                  <c:v>-1.762606904129984</c:v>
                </c:pt>
                <c:pt idx="506">
                  <c:v>-1.767531260177386</c:v>
                </c:pt>
                <c:pt idx="507">
                  <c:v>-1.77240715846243</c:v>
                </c:pt>
                <c:pt idx="508">
                  <c:v>-1.777234465309897</c:v>
                </c:pt>
                <c:pt idx="509">
                  <c:v>-1.782013048376736</c:v>
                </c:pt>
                <c:pt idx="510">
                  <c:v>-1.786742776655676</c:v>
                </c:pt>
                <c:pt idx="511">
                  <c:v>-1.791423520478825</c:v>
                </c:pt>
                <c:pt idx="512">
                  <c:v>-1.796055151521232</c:v>
                </c:pt>
                <c:pt idx="513">
                  <c:v>-1.800637542804387</c:v>
                </c:pt>
                <c:pt idx="514">
                  <c:v>-1.805170568699721</c:v>
                </c:pt>
                <c:pt idx="515">
                  <c:v>-1.80965410493204</c:v>
                </c:pt>
                <c:pt idx="516">
                  <c:v>-1.81408802858293</c:v>
                </c:pt>
                <c:pt idx="517">
                  <c:v>-1.818472218094137</c:v>
                </c:pt>
                <c:pt idx="518">
                  <c:v>-1.822806553270891</c:v>
                </c:pt>
                <c:pt idx="519">
                  <c:v>-1.827090915285201</c:v>
                </c:pt>
                <c:pt idx="520">
                  <c:v>-1.831325186679122</c:v>
                </c:pt>
                <c:pt idx="521">
                  <c:v>-1.835509251367961</c:v>
                </c:pt>
                <c:pt idx="522">
                  <c:v>-1.839642994643475</c:v>
                </c:pt>
                <c:pt idx="523">
                  <c:v>-1.843726303177001</c:v>
                </c:pt>
                <c:pt idx="524">
                  <c:v>-1.847759065022573</c:v>
                </c:pt>
                <c:pt idx="525">
                  <c:v>-1.851741169619989</c:v>
                </c:pt>
                <c:pt idx="526">
                  <c:v>-1.85567250779784</c:v>
                </c:pt>
                <c:pt idx="527">
                  <c:v>-1.859552971776504</c:v>
                </c:pt>
                <c:pt idx="528">
                  <c:v>-1.863382455171098</c:v>
                </c:pt>
                <c:pt idx="529">
                  <c:v>-1.867160852994403</c:v>
                </c:pt>
                <c:pt idx="530">
                  <c:v>-1.870888061659734</c:v>
                </c:pt>
                <c:pt idx="531">
                  <c:v>-1.874563978983784</c:v>
                </c:pt>
                <c:pt idx="532">
                  <c:v>-1.878188504189418</c:v>
                </c:pt>
                <c:pt idx="533">
                  <c:v>-1.881761537908451</c:v>
                </c:pt>
                <c:pt idx="534">
                  <c:v>-1.885282982184357</c:v>
                </c:pt>
                <c:pt idx="535">
                  <c:v>-1.888752740474962</c:v>
                </c:pt>
                <c:pt idx="536">
                  <c:v>-1.892170717655091</c:v>
                </c:pt>
                <c:pt idx="537">
                  <c:v>-1.895536820019171</c:v>
                </c:pt>
                <c:pt idx="538">
                  <c:v>-1.898850955283807</c:v>
                </c:pt>
                <c:pt idx="539">
                  <c:v>-1.902113032590307</c:v>
                </c:pt>
                <c:pt idx="540">
                  <c:v>-1.905322962507173</c:v>
                </c:pt>
                <c:pt idx="541">
                  <c:v>-1.908480657032554</c:v>
                </c:pt>
                <c:pt idx="542">
                  <c:v>-1.91158602959666</c:v>
                </c:pt>
                <c:pt idx="543">
                  <c:v>-1.914638995064134</c:v>
                </c:pt>
                <c:pt idx="544">
                  <c:v>-1.917639469736386</c:v>
                </c:pt>
                <c:pt idx="545">
                  <c:v>-1.920587371353887</c:v>
                </c:pt>
                <c:pt idx="546">
                  <c:v>-1.923482619098423</c:v>
                </c:pt>
                <c:pt idx="547">
                  <c:v>-1.926325133595316</c:v>
                </c:pt>
                <c:pt idx="548">
                  <c:v>-1.929114836915596</c:v>
                </c:pt>
                <c:pt idx="549">
                  <c:v>-1.931851652578135</c:v>
                </c:pt>
                <c:pt idx="550">
                  <c:v>-1.934535505551754</c:v>
                </c:pt>
                <c:pt idx="551">
                  <c:v>-1.937166322257262</c:v>
                </c:pt>
                <c:pt idx="552">
                  <c:v>-1.939744030569491</c:v>
                </c:pt>
                <c:pt idx="553">
                  <c:v>-1.942268559819272</c:v>
                </c:pt>
                <c:pt idx="554">
                  <c:v>-1.944739840795353</c:v>
                </c:pt>
                <c:pt idx="555">
                  <c:v>-1.947157805746322</c:v>
                </c:pt>
                <c:pt idx="556">
                  <c:v>-1.949522388382441</c:v>
                </c:pt>
                <c:pt idx="557">
                  <c:v>-1.951833523877495</c:v>
                </c:pt>
                <c:pt idx="558">
                  <c:v>-1.954091148870527</c:v>
                </c:pt>
                <c:pt idx="559">
                  <c:v>-1.956295201467611</c:v>
                </c:pt>
                <c:pt idx="560">
                  <c:v>-1.958445621243533</c:v>
                </c:pt>
                <c:pt idx="561">
                  <c:v>-1.960542349243443</c:v>
                </c:pt>
                <c:pt idx="562">
                  <c:v>-1.96258532798449</c:v>
                </c:pt>
                <c:pt idx="563">
                  <c:v>-1.964574501457377</c:v>
                </c:pt>
                <c:pt idx="564">
                  <c:v>-1.966509815127909</c:v>
                </c:pt>
                <c:pt idx="565">
                  <c:v>-1.968391215938484</c:v>
                </c:pt>
                <c:pt idx="566">
                  <c:v>-1.970218652309548</c:v>
                </c:pt>
                <c:pt idx="567">
                  <c:v>-1.97199207414101</c:v>
                </c:pt>
                <c:pt idx="568">
                  <c:v>-1.973711432813614</c:v>
                </c:pt>
                <c:pt idx="569">
                  <c:v>-1.975376681190275</c:v>
                </c:pt>
                <c:pt idx="570">
                  <c:v>-1.976987773617367</c:v>
                </c:pt>
                <c:pt idx="571">
                  <c:v>-1.978544665925977</c:v>
                </c:pt>
                <c:pt idx="572">
                  <c:v>-1.980047315433115</c:v>
                </c:pt>
                <c:pt idx="573">
                  <c:v>-1.981495680942887</c:v>
                </c:pt>
                <c:pt idx="574">
                  <c:v>-1.982889722747621</c:v>
                </c:pt>
                <c:pt idx="575">
                  <c:v>-1.984229402628955</c:v>
                </c:pt>
                <c:pt idx="576">
                  <c:v>-1.985514683858891</c:v>
                </c:pt>
                <c:pt idx="577">
                  <c:v>-1.986745531200794</c:v>
                </c:pt>
                <c:pt idx="578">
                  <c:v>-1.987921910910359</c:v>
                </c:pt>
                <c:pt idx="579">
                  <c:v>-1.989043790736547</c:v>
                </c:pt>
                <c:pt idx="580">
                  <c:v>-1.990111139922452</c:v>
                </c:pt>
                <c:pt idx="581">
                  <c:v>-1.99112392920616</c:v>
                </c:pt>
                <c:pt idx="582">
                  <c:v>-1.992082130821541</c:v>
                </c:pt>
                <c:pt idx="583">
                  <c:v>-1.992985718499009</c:v>
                </c:pt>
                <c:pt idx="584">
                  <c:v>-1.993834667466256</c:v>
                </c:pt>
                <c:pt idx="585">
                  <c:v>-1.994628954448916</c:v>
                </c:pt>
                <c:pt idx="586">
                  <c:v>-1.995368557671211</c:v>
                </c:pt>
                <c:pt idx="587">
                  <c:v>-1.996053456856544</c:v>
                </c:pt>
                <c:pt idx="588">
                  <c:v>-1.996683633228057</c:v>
                </c:pt>
                <c:pt idx="589">
                  <c:v>-1.997259069509148</c:v>
                </c:pt>
                <c:pt idx="590">
                  <c:v>-1.99777974992394</c:v>
                </c:pt>
                <c:pt idx="591">
                  <c:v>-1.998245660197718</c:v>
                </c:pt>
                <c:pt idx="592">
                  <c:v>-1.998656787557312</c:v>
                </c:pt>
                <c:pt idx="593">
                  <c:v>-1.999013120731464</c:v>
                </c:pt>
                <c:pt idx="594">
                  <c:v>-1.999314649951114</c:v>
                </c:pt>
                <c:pt idx="595">
                  <c:v>-1.999561366949691</c:v>
                </c:pt>
                <c:pt idx="596">
                  <c:v>-1.999753264963322</c:v>
                </c:pt>
                <c:pt idx="597">
                  <c:v>-1.999890338731024</c:v>
                </c:pt>
                <c:pt idx="598">
                  <c:v>-1.999972584494853</c:v>
                </c:pt>
                <c:pt idx="599">
                  <c:v>-2.0</c:v>
                </c:pt>
                <c:pt idx="600">
                  <c:v>-1.999972584494853</c:v>
                </c:pt>
                <c:pt idx="601">
                  <c:v>-1.999890338731024</c:v>
                </c:pt>
                <c:pt idx="602">
                  <c:v>-1.999753264963322</c:v>
                </c:pt>
                <c:pt idx="603">
                  <c:v>-1.999561366949691</c:v>
                </c:pt>
                <c:pt idx="604">
                  <c:v>-1.999314649951114</c:v>
                </c:pt>
                <c:pt idx="605">
                  <c:v>-1.999013120731464</c:v>
                </c:pt>
                <c:pt idx="606">
                  <c:v>-1.998656787557312</c:v>
                </c:pt>
                <c:pt idx="607">
                  <c:v>-1.998245660197718</c:v>
                </c:pt>
                <c:pt idx="608">
                  <c:v>-1.99777974992394</c:v>
                </c:pt>
                <c:pt idx="609">
                  <c:v>-1.997259069509148</c:v>
                </c:pt>
                <c:pt idx="610">
                  <c:v>-1.996683633228057</c:v>
                </c:pt>
                <c:pt idx="611">
                  <c:v>-1.996053456856544</c:v>
                </c:pt>
                <c:pt idx="612">
                  <c:v>-1.995368557671211</c:v>
                </c:pt>
                <c:pt idx="613">
                  <c:v>-1.994628954448916</c:v>
                </c:pt>
                <c:pt idx="614">
                  <c:v>-1.993834667466256</c:v>
                </c:pt>
                <c:pt idx="615">
                  <c:v>-1.992985718499009</c:v>
                </c:pt>
                <c:pt idx="616">
                  <c:v>-1.992082130821541</c:v>
                </c:pt>
                <c:pt idx="617">
                  <c:v>-1.99112392920616</c:v>
                </c:pt>
                <c:pt idx="618">
                  <c:v>-1.990111139922454</c:v>
                </c:pt>
                <c:pt idx="619">
                  <c:v>-1.989043790736547</c:v>
                </c:pt>
                <c:pt idx="620">
                  <c:v>-1.987921910910359</c:v>
                </c:pt>
                <c:pt idx="621">
                  <c:v>-1.986745531200794</c:v>
                </c:pt>
                <c:pt idx="622">
                  <c:v>-1.985514683858891</c:v>
                </c:pt>
                <c:pt idx="623">
                  <c:v>-1.984229402628956</c:v>
                </c:pt>
                <c:pt idx="624">
                  <c:v>-1.982889722747621</c:v>
                </c:pt>
                <c:pt idx="625">
                  <c:v>-1.981495680942887</c:v>
                </c:pt>
                <c:pt idx="626">
                  <c:v>-1.980047315433115</c:v>
                </c:pt>
                <c:pt idx="627">
                  <c:v>-1.978544665925977</c:v>
                </c:pt>
                <c:pt idx="628">
                  <c:v>-1.976987773617367</c:v>
                </c:pt>
                <c:pt idx="629">
                  <c:v>-1.975376681190276</c:v>
                </c:pt>
                <c:pt idx="630">
                  <c:v>-1.973711432813614</c:v>
                </c:pt>
                <c:pt idx="631">
                  <c:v>-1.97199207414101</c:v>
                </c:pt>
                <c:pt idx="632">
                  <c:v>-1.970218652309548</c:v>
                </c:pt>
                <c:pt idx="633">
                  <c:v>-1.968391215938484</c:v>
                </c:pt>
                <c:pt idx="634">
                  <c:v>-1.966509815127909</c:v>
                </c:pt>
                <c:pt idx="635">
                  <c:v>-1.964574501457377</c:v>
                </c:pt>
                <c:pt idx="636">
                  <c:v>-1.96258532798449</c:v>
                </c:pt>
                <c:pt idx="637">
                  <c:v>-1.960542349243444</c:v>
                </c:pt>
                <c:pt idx="638">
                  <c:v>-1.958445621243533</c:v>
                </c:pt>
                <c:pt idx="639">
                  <c:v>-1.956295201467611</c:v>
                </c:pt>
                <c:pt idx="640">
                  <c:v>-1.954091148870527</c:v>
                </c:pt>
                <c:pt idx="641">
                  <c:v>-1.951833523877495</c:v>
                </c:pt>
                <c:pt idx="642">
                  <c:v>-1.949522388382441</c:v>
                </c:pt>
                <c:pt idx="643">
                  <c:v>-1.947157805746322</c:v>
                </c:pt>
                <c:pt idx="644">
                  <c:v>-1.944739840795353</c:v>
                </c:pt>
                <c:pt idx="645">
                  <c:v>-1.942268559819272</c:v>
                </c:pt>
                <c:pt idx="646">
                  <c:v>-1.939744030569491</c:v>
                </c:pt>
                <c:pt idx="647">
                  <c:v>-1.937166322257262</c:v>
                </c:pt>
                <c:pt idx="648">
                  <c:v>-1.934535505551755</c:v>
                </c:pt>
                <c:pt idx="649">
                  <c:v>-1.931851652578135</c:v>
                </c:pt>
                <c:pt idx="650">
                  <c:v>-1.929114836915596</c:v>
                </c:pt>
                <c:pt idx="651">
                  <c:v>-1.926325133595316</c:v>
                </c:pt>
                <c:pt idx="652">
                  <c:v>-1.923482619098422</c:v>
                </c:pt>
                <c:pt idx="653">
                  <c:v>-1.920587371353887</c:v>
                </c:pt>
                <c:pt idx="654">
                  <c:v>-1.917639469736386</c:v>
                </c:pt>
                <c:pt idx="655">
                  <c:v>-1.914638995064134</c:v>
                </c:pt>
                <c:pt idx="656">
                  <c:v>-1.91158602959666</c:v>
                </c:pt>
                <c:pt idx="657">
                  <c:v>-1.908480657032554</c:v>
                </c:pt>
                <c:pt idx="658">
                  <c:v>-1.905322962507173</c:v>
                </c:pt>
                <c:pt idx="659">
                  <c:v>-1.902113032590307</c:v>
                </c:pt>
                <c:pt idx="660">
                  <c:v>-1.898850955283808</c:v>
                </c:pt>
                <c:pt idx="661">
                  <c:v>-1.895536820019171</c:v>
                </c:pt>
                <c:pt idx="662">
                  <c:v>-1.892170717655091</c:v>
                </c:pt>
                <c:pt idx="663">
                  <c:v>-1.888752740474962</c:v>
                </c:pt>
                <c:pt idx="664">
                  <c:v>-1.885282982184357</c:v>
                </c:pt>
                <c:pt idx="665">
                  <c:v>-1.881761537908451</c:v>
                </c:pt>
                <c:pt idx="666">
                  <c:v>-1.87818850418942</c:v>
                </c:pt>
                <c:pt idx="667">
                  <c:v>-1.874563978983784</c:v>
                </c:pt>
                <c:pt idx="668">
                  <c:v>-1.870888061659734</c:v>
                </c:pt>
                <c:pt idx="669">
                  <c:v>-1.867160852994403</c:v>
                </c:pt>
                <c:pt idx="670">
                  <c:v>-1.863382455171098</c:v>
                </c:pt>
                <c:pt idx="671">
                  <c:v>-1.859552971776504</c:v>
                </c:pt>
                <c:pt idx="672">
                  <c:v>-1.85567250779784</c:v>
                </c:pt>
                <c:pt idx="673">
                  <c:v>-1.85174116961999</c:v>
                </c:pt>
                <c:pt idx="674">
                  <c:v>-1.847759065022573</c:v>
                </c:pt>
                <c:pt idx="675">
                  <c:v>-1.843726303177001</c:v>
                </c:pt>
                <c:pt idx="676">
                  <c:v>-1.839642994643476</c:v>
                </c:pt>
                <c:pt idx="677">
                  <c:v>-1.835509251367961</c:v>
                </c:pt>
                <c:pt idx="678">
                  <c:v>-1.831325186679122</c:v>
                </c:pt>
                <c:pt idx="679">
                  <c:v>-1.827090915285202</c:v>
                </c:pt>
                <c:pt idx="680">
                  <c:v>-1.822806553270891</c:v>
                </c:pt>
                <c:pt idx="681">
                  <c:v>-1.818472218094137</c:v>
                </c:pt>
                <c:pt idx="682">
                  <c:v>-1.81408802858293</c:v>
                </c:pt>
                <c:pt idx="683">
                  <c:v>-1.80965410493204</c:v>
                </c:pt>
                <c:pt idx="684">
                  <c:v>-1.805170568699721</c:v>
                </c:pt>
                <c:pt idx="685">
                  <c:v>-1.800637542804387</c:v>
                </c:pt>
                <c:pt idx="686">
                  <c:v>-1.796055151521232</c:v>
                </c:pt>
                <c:pt idx="687">
                  <c:v>-1.791423520478826</c:v>
                </c:pt>
                <c:pt idx="688">
                  <c:v>-1.786742776655676</c:v>
                </c:pt>
                <c:pt idx="689">
                  <c:v>-1.782013048376736</c:v>
                </c:pt>
                <c:pt idx="690">
                  <c:v>-1.777234465309898</c:v>
                </c:pt>
                <c:pt idx="691">
                  <c:v>-1.77240715846243</c:v>
                </c:pt>
                <c:pt idx="692">
                  <c:v>-1.767531260177388</c:v>
                </c:pt>
                <c:pt idx="693">
                  <c:v>-1.762606904129984</c:v>
                </c:pt>
                <c:pt idx="694">
                  <c:v>-1.757634225323931</c:v>
                </c:pt>
                <c:pt idx="695">
                  <c:v>-1.752613360087728</c:v>
                </c:pt>
                <c:pt idx="696">
                  <c:v>-1.74754444607093</c:v>
                </c:pt>
                <c:pt idx="697">
                  <c:v>-1.74242762224038</c:v>
                </c:pt>
                <c:pt idx="698">
                  <c:v>-1.737263028876383</c:v>
                </c:pt>
                <c:pt idx="699">
                  <c:v>-1.732050807568878</c:v>
                </c:pt>
                <c:pt idx="700">
                  <c:v>-1.726791101213543</c:v>
                </c:pt>
                <c:pt idx="701">
                  <c:v>-1.721484054007887</c:v>
                </c:pt>
                <c:pt idx="702">
                  <c:v>-1.71612981144729</c:v>
                </c:pt>
                <c:pt idx="703">
                  <c:v>-1.710728520321014</c:v>
                </c:pt>
                <c:pt idx="704">
                  <c:v>-1.705280328708185</c:v>
                </c:pt>
                <c:pt idx="705">
                  <c:v>-1.699785385973728</c:v>
                </c:pt>
                <c:pt idx="706">
                  <c:v>-1.694243842764274</c:v>
                </c:pt>
                <c:pt idx="707">
                  <c:v>-1.68865585100403</c:v>
                </c:pt>
                <c:pt idx="708">
                  <c:v>-1.683021563890612</c:v>
                </c:pt>
                <c:pt idx="709">
                  <c:v>-1.677341135890848</c:v>
                </c:pt>
                <c:pt idx="710">
                  <c:v>-1.671614722736541</c:v>
                </c:pt>
                <c:pt idx="711">
                  <c:v>-1.665842481420199</c:v>
                </c:pt>
                <c:pt idx="712">
                  <c:v>-1.660024570190735</c:v>
                </c:pt>
                <c:pt idx="713">
                  <c:v>-1.654161148549124</c:v>
                </c:pt>
                <c:pt idx="714">
                  <c:v>-1.648252377244031</c:v>
                </c:pt>
                <c:pt idx="715">
                  <c:v>-1.642298418267408</c:v>
                </c:pt>
                <c:pt idx="716">
                  <c:v>-1.636299434850047</c:v>
                </c:pt>
                <c:pt idx="717">
                  <c:v>-1.63025559145711</c:v>
                </c:pt>
                <c:pt idx="718">
                  <c:v>-1.624167053783612</c:v>
                </c:pt>
                <c:pt idx="719">
                  <c:v>-1.618033988749895</c:v>
                </c:pt>
                <c:pt idx="720">
                  <c:v>-1.611856564497032</c:v>
                </c:pt>
                <c:pt idx="721">
                  <c:v>-1.605634950382229</c:v>
                </c:pt>
                <c:pt idx="722">
                  <c:v>-1.59936931697418</c:v>
                </c:pt>
                <c:pt idx="723">
                  <c:v>-1.593059836048393</c:v>
                </c:pt>
                <c:pt idx="724">
                  <c:v>-1.586706680582471</c:v>
                </c:pt>
                <c:pt idx="725">
                  <c:v>-1.580310024751382</c:v>
                </c:pt>
                <c:pt idx="726">
                  <c:v>-1.573870043922675</c:v>
                </c:pt>
                <c:pt idx="727">
                  <c:v>-1.56738691465168</c:v>
                </c:pt>
                <c:pt idx="728">
                  <c:v>-1.56086081467666</c:v>
                </c:pt>
                <c:pt idx="729">
                  <c:v>-1.554291922913942</c:v>
                </c:pt>
                <c:pt idx="730">
                  <c:v>-1.547680419453012</c:v>
                </c:pt>
                <c:pt idx="731">
                  <c:v>-1.541026485551578</c:v>
                </c:pt>
                <c:pt idx="732">
                  <c:v>-1.5343303036306</c:v>
                </c:pt>
                <c:pt idx="733">
                  <c:v>-1.527592057269283</c:v>
                </c:pt>
                <c:pt idx="734">
                  <c:v>-1.520811931200062</c:v>
                </c:pt>
                <c:pt idx="735">
                  <c:v>-1.513990111303513</c:v>
                </c:pt>
                <c:pt idx="736">
                  <c:v>-1.507126784603276</c:v>
                </c:pt>
                <c:pt idx="737">
                  <c:v>-1.50022213926092</c:v>
                </c:pt>
                <c:pt idx="738">
                  <c:v>-1.493276364570783</c:v>
                </c:pt>
                <c:pt idx="739">
                  <c:v>-1.486289650954789</c:v>
                </c:pt>
                <c:pt idx="740">
                  <c:v>-1.47926218995722</c:v>
                </c:pt>
                <c:pt idx="741">
                  <c:v>-1.472194174239469</c:v>
                </c:pt>
                <c:pt idx="742">
                  <c:v>-1.465085797574758</c:v>
                </c:pt>
                <c:pt idx="743">
                  <c:v>-1.457937254842824</c:v>
                </c:pt>
                <c:pt idx="744">
                  <c:v>-1.450748742024575</c:v>
                </c:pt>
                <c:pt idx="745">
                  <c:v>-1.443520456196725</c:v>
                </c:pt>
                <c:pt idx="746">
                  <c:v>-1.436252595526378</c:v>
                </c:pt>
                <c:pt idx="747">
                  <c:v>-1.428945359265607</c:v>
                </c:pt>
                <c:pt idx="748">
                  <c:v>-1.421598947745984</c:v>
                </c:pt>
                <c:pt idx="749">
                  <c:v>-1.414213562373095</c:v>
                </c:pt>
                <c:pt idx="750">
                  <c:v>-1.40678940562101</c:v>
                </c:pt>
                <c:pt idx="751">
                  <c:v>-1.399326681026731</c:v>
                </c:pt>
                <c:pt idx="752">
                  <c:v>-1.391825593184629</c:v>
                </c:pt>
                <c:pt idx="753">
                  <c:v>-1.384286347740814</c:v>
                </c:pt>
                <c:pt idx="754">
                  <c:v>-1.37670915138751</c:v>
                </c:pt>
                <c:pt idx="755">
                  <c:v>-1.369094211857377</c:v>
                </c:pt>
                <c:pt idx="756">
                  <c:v>-1.361441737917836</c:v>
                </c:pt>
                <c:pt idx="757">
                  <c:v>-1.353751939365322</c:v>
                </c:pt>
                <c:pt idx="758">
                  <c:v>-1.346025027019547</c:v>
                </c:pt>
                <c:pt idx="759">
                  <c:v>-1.338261212717716</c:v>
                </c:pt>
                <c:pt idx="760">
                  <c:v>-1.330460709308722</c:v>
                </c:pt>
                <c:pt idx="761">
                  <c:v>-1.322623730647304</c:v>
                </c:pt>
                <c:pt idx="762">
                  <c:v>-1.314750491588192</c:v>
                </c:pt>
                <c:pt idx="763">
                  <c:v>-1.306841207980211</c:v>
                </c:pt>
                <c:pt idx="764">
                  <c:v>-1.298896096660368</c:v>
                </c:pt>
                <c:pt idx="765">
                  <c:v>-1.290915375447903</c:v>
                </c:pt>
                <c:pt idx="766">
                  <c:v>-1.282899263138316</c:v>
                </c:pt>
                <c:pt idx="767">
                  <c:v>-1.27484797949738</c:v>
                </c:pt>
                <c:pt idx="768">
                  <c:v>-1.266761745255101</c:v>
                </c:pt>
                <c:pt idx="769">
                  <c:v>-1.258640782099673</c:v>
                </c:pt>
                <c:pt idx="770">
                  <c:v>-1.25048531267141</c:v>
                </c:pt>
                <c:pt idx="771">
                  <c:v>-1.242295560556621</c:v>
                </c:pt>
                <c:pt idx="772">
                  <c:v>-1.234071750281497</c:v>
                </c:pt>
                <c:pt idx="773">
                  <c:v>-1.225814107305952</c:v>
                </c:pt>
                <c:pt idx="774">
                  <c:v>-1.217522858017441</c:v>
                </c:pt>
                <c:pt idx="775">
                  <c:v>-1.209198229724751</c:v>
                </c:pt>
                <c:pt idx="776">
                  <c:v>-1.200840450651768</c:v>
                </c:pt>
                <c:pt idx="777">
                  <c:v>-1.192449749931233</c:v>
                </c:pt>
                <c:pt idx="778">
                  <c:v>-1.184026357598439</c:v>
                </c:pt>
                <c:pt idx="779">
                  <c:v>-1.175570504584946</c:v>
                </c:pt>
                <c:pt idx="780">
                  <c:v>-1.167082422712234</c:v>
                </c:pt>
                <c:pt idx="781">
                  <c:v>-1.158562344685358</c:v>
                </c:pt>
                <c:pt idx="782">
                  <c:v>-1.150010504086558</c:v>
                </c:pt>
                <c:pt idx="783">
                  <c:v>-1.141427135368864</c:v>
                </c:pt>
                <c:pt idx="784">
                  <c:v>-1.132812473849666</c:v>
                </c:pt>
                <c:pt idx="785">
                  <c:v>-1.124166755704262</c:v>
                </c:pt>
                <c:pt idx="786">
                  <c:v>-1.115490217959381</c:v>
                </c:pt>
                <c:pt idx="787">
                  <c:v>-1.106783098486688</c:v>
                </c:pt>
                <c:pt idx="788">
                  <c:v>-1.098045635996264</c:v>
                </c:pt>
                <c:pt idx="789">
                  <c:v>-1.089278070030054</c:v>
                </c:pt>
                <c:pt idx="790">
                  <c:v>-1.08048064095531</c:v>
                </c:pt>
                <c:pt idx="791">
                  <c:v>-1.071653589957993</c:v>
                </c:pt>
                <c:pt idx="792">
                  <c:v>-1.062797159036166</c:v>
                </c:pt>
                <c:pt idx="793">
                  <c:v>-1.053911590993356</c:v>
                </c:pt>
                <c:pt idx="794">
                  <c:v>-1.0449971294319</c:v>
                </c:pt>
                <c:pt idx="795">
                  <c:v>-1.036054018746261</c:v>
                </c:pt>
                <c:pt idx="796">
                  <c:v>-1.027082504116342</c:v>
                </c:pt>
                <c:pt idx="797">
                  <c:v>-1.018082831500745</c:v>
                </c:pt>
                <c:pt idx="798">
                  <c:v>-1.009055247630039</c:v>
                </c:pt>
                <c:pt idx="799">
                  <c:v>-0.999999999999999</c:v>
                </c:pt>
              </c:numCache>
            </c:numRef>
          </c:yVal>
          <c:smooth val="1"/>
        </c:ser>
        <c:ser>
          <c:idx val="2"/>
          <c:order val="1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Sheet1!$I$1:$I$800</c:f>
              <c:numCache>
                <c:formatCode>General</c:formatCode>
                <c:ptCount val="800"/>
                <c:pt idx="0">
                  <c:v>-1.999972584494853</c:v>
                </c:pt>
                <c:pt idx="1">
                  <c:v>-1.999890338731024</c:v>
                </c:pt>
                <c:pt idx="2">
                  <c:v>-1.999753264963322</c:v>
                </c:pt>
                <c:pt idx="3">
                  <c:v>-1.999561366949691</c:v>
                </c:pt>
                <c:pt idx="4">
                  <c:v>-1.999314649951114</c:v>
                </c:pt>
                <c:pt idx="5">
                  <c:v>-1.999013120731464</c:v>
                </c:pt>
                <c:pt idx="6">
                  <c:v>-1.998656787557312</c:v>
                </c:pt>
                <c:pt idx="7">
                  <c:v>-1.998245660197718</c:v>
                </c:pt>
                <c:pt idx="8">
                  <c:v>-1.99777974992394</c:v>
                </c:pt>
                <c:pt idx="9">
                  <c:v>-1.997259069509148</c:v>
                </c:pt>
                <c:pt idx="10">
                  <c:v>-1.996683633228057</c:v>
                </c:pt>
                <c:pt idx="11">
                  <c:v>-1.996053456856544</c:v>
                </c:pt>
                <c:pt idx="12">
                  <c:v>-1.995368557671211</c:v>
                </c:pt>
                <c:pt idx="13">
                  <c:v>-1.994628954448916</c:v>
                </c:pt>
                <c:pt idx="14">
                  <c:v>-1.993834667466256</c:v>
                </c:pt>
                <c:pt idx="15">
                  <c:v>-1.992985718499009</c:v>
                </c:pt>
                <c:pt idx="16">
                  <c:v>-1.992082130821541</c:v>
                </c:pt>
                <c:pt idx="17">
                  <c:v>-1.99112392920616</c:v>
                </c:pt>
                <c:pt idx="18">
                  <c:v>-1.990111139922454</c:v>
                </c:pt>
                <c:pt idx="19">
                  <c:v>-1.989043790736547</c:v>
                </c:pt>
                <c:pt idx="20">
                  <c:v>-1.987921910910359</c:v>
                </c:pt>
                <c:pt idx="21">
                  <c:v>-1.986745531200794</c:v>
                </c:pt>
                <c:pt idx="22">
                  <c:v>-1.985514683858891</c:v>
                </c:pt>
                <c:pt idx="23">
                  <c:v>-1.984229402628956</c:v>
                </c:pt>
                <c:pt idx="24">
                  <c:v>-1.982889722747621</c:v>
                </c:pt>
                <c:pt idx="25">
                  <c:v>-1.981495680942887</c:v>
                </c:pt>
                <c:pt idx="26">
                  <c:v>-1.980047315433115</c:v>
                </c:pt>
                <c:pt idx="27">
                  <c:v>-1.978544665925977</c:v>
                </c:pt>
                <c:pt idx="28">
                  <c:v>-1.976987773617367</c:v>
                </c:pt>
                <c:pt idx="29">
                  <c:v>-1.975376681190276</c:v>
                </c:pt>
                <c:pt idx="30">
                  <c:v>-1.973711432813614</c:v>
                </c:pt>
                <c:pt idx="31">
                  <c:v>-1.97199207414101</c:v>
                </c:pt>
                <c:pt idx="32">
                  <c:v>-1.970218652309548</c:v>
                </c:pt>
                <c:pt idx="33">
                  <c:v>-1.968391215938484</c:v>
                </c:pt>
                <c:pt idx="34">
                  <c:v>-1.966509815127909</c:v>
                </c:pt>
                <c:pt idx="35">
                  <c:v>-1.964574501457377</c:v>
                </c:pt>
                <c:pt idx="36">
                  <c:v>-1.96258532798449</c:v>
                </c:pt>
                <c:pt idx="37">
                  <c:v>-1.960542349243444</c:v>
                </c:pt>
                <c:pt idx="38">
                  <c:v>-1.958445621243532</c:v>
                </c:pt>
                <c:pt idx="39">
                  <c:v>-1.956295201467611</c:v>
                </c:pt>
                <c:pt idx="40">
                  <c:v>-1.954091148870527</c:v>
                </c:pt>
                <c:pt idx="41">
                  <c:v>-1.951833523877495</c:v>
                </c:pt>
                <c:pt idx="42">
                  <c:v>-1.949522388382441</c:v>
                </c:pt>
                <c:pt idx="43">
                  <c:v>-1.947157805746322</c:v>
                </c:pt>
                <c:pt idx="44">
                  <c:v>-1.944739840795353</c:v>
                </c:pt>
                <c:pt idx="45">
                  <c:v>-1.942268559819272</c:v>
                </c:pt>
                <c:pt idx="46">
                  <c:v>-1.939744030569491</c:v>
                </c:pt>
                <c:pt idx="47">
                  <c:v>-1.937166322257262</c:v>
                </c:pt>
                <c:pt idx="48">
                  <c:v>-1.934535505551755</c:v>
                </c:pt>
                <c:pt idx="49">
                  <c:v>-1.931851652578135</c:v>
                </c:pt>
                <c:pt idx="50">
                  <c:v>-1.929114836915596</c:v>
                </c:pt>
                <c:pt idx="51">
                  <c:v>-1.926325133595316</c:v>
                </c:pt>
                <c:pt idx="52">
                  <c:v>-1.923482619098423</c:v>
                </c:pt>
                <c:pt idx="53">
                  <c:v>-1.920587371353887</c:v>
                </c:pt>
                <c:pt idx="54">
                  <c:v>-1.917639469736386</c:v>
                </c:pt>
                <c:pt idx="55">
                  <c:v>-1.914638995064134</c:v>
                </c:pt>
                <c:pt idx="56">
                  <c:v>-1.91158602959666</c:v>
                </c:pt>
                <c:pt idx="57">
                  <c:v>-1.908480657032554</c:v>
                </c:pt>
                <c:pt idx="58">
                  <c:v>-1.905322962507173</c:v>
                </c:pt>
                <c:pt idx="59">
                  <c:v>-1.902113032590307</c:v>
                </c:pt>
                <c:pt idx="60">
                  <c:v>-1.898850955283808</c:v>
                </c:pt>
                <c:pt idx="61">
                  <c:v>-1.895536820019171</c:v>
                </c:pt>
                <c:pt idx="62">
                  <c:v>-1.892170717655091</c:v>
                </c:pt>
                <c:pt idx="63">
                  <c:v>-1.888752740474962</c:v>
                </c:pt>
                <c:pt idx="64">
                  <c:v>-1.885282982184357</c:v>
                </c:pt>
                <c:pt idx="65">
                  <c:v>-1.881761537908451</c:v>
                </c:pt>
                <c:pt idx="66">
                  <c:v>-1.878188504189418</c:v>
                </c:pt>
                <c:pt idx="67">
                  <c:v>-1.874563978983784</c:v>
                </c:pt>
                <c:pt idx="68">
                  <c:v>-1.870888061659734</c:v>
                </c:pt>
                <c:pt idx="69">
                  <c:v>-1.867160852994403</c:v>
                </c:pt>
                <c:pt idx="70">
                  <c:v>-1.863382455171098</c:v>
                </c:pt>
                <c:pt idx="71">
                  <c:v>-1.859552971776504</c:v>
                </c:pt>
                <c:pt idx="72">
                  <c:v>-1.85567250779784</c:v>
                </c:pt>
                <c:pt idx="73">
                  <c:v>-1.851741169619989</c:v>
                </c:pt>
                <c:pt idx="74">
                  <c:v>-1.847759065022573</c:v>
                </c:pt>
                <c:pt idx="75">
                  <c:v>-1.843726303177001</c:v>
                </c:pt>
                <c:pt idx="76">
                  <c:v>-1.839642994643475</c:v>
                </c:pt>
                <c:pt idx="77">
                  <c:v>-1.835509251367961</c:v>
                </c:pt>
                <c:pt idx="78">
                  <c:v>-1.831325186679122</c:v>
                </c:pt>
                <c:pt idx="79">
                  <c:v>-1.827090915285202</c:v>
                </c:pt>
                <c:pt idx="80">
                  <c:v>-1.822806553270891</c:v>
                </c:pt>
                <c:pt idx="81">
                  <c:v>-1.818472218094137</c:v>
                </c:pt>
                <c:pt idx="82">
                  <c:v>-1.81408802858293</c:v>
                </c:pt>
                <c:pt idx="83">
                  <c:v>-1.80965410493204</c:v>
                </c:pt>
                <c:pt idx="84">
                  <c:v>-1.805170568699721</c:v>
                </c:pt>
                <c:pt idx="85">
                  <c:v>-1.800637542804387</c:v>
                </c:pt>
                <c:pt idx="86">
                  <c:v>-1.796055151521232</c:v>
                </c:pt>
                <c:pt idx="87">
                  <c:v>-1.791423520478826</c:v>
                </c:pt>
                <c:pt idx="88">
                  <c:v>-1.786742776655676</c:v>
                </c:pt>
                <c:pt idx="89">
                  <c:v>-1.782013048376737</c:v>
                </c:pt>
                <c:pt idx="90">
                  <c:v>-1.777234465309898</c:v>
                </c:pt>
                <c:pt idx="91">
                  <c:v>-1.77240715846243</c:v>
                </c:pt>
                <c:pt idx="92">
                  <c:v>-1.767531260177386</c:v>
                </c:pt>
                <c:pt idx="93">
                  <c:v>-1.762606904129984</c:v>
                </c:pt>
                <c:pt idx="94">
                  <c:v>-1.757634225323931</c:v>
                </c:pt>
                <c:pt idx="95">
                  <c:v>-1.752613360087728</c:v>
                </c:pt>
                <c:pt idx="96">
                  <c:v>-1.74754444607093</c:v>
                </c:pt>
                <c:pt idx="97">
                  <c:v>-1.74242762224038</c:v>
                </c:pt>
                <c:pt idx="98">
                  <c:v>-1.737263028876382</c:v>
                </c:pt>
                <c:pt idx="99">
                  <c:v>-1.732050807568878</c:v>
                </c:pt>
                <c:pt idx="100">
                  <c:v>-1.726791101213543</c:v>
                </c:pt>
                <c:pt idx="101">
                  <c:v>-1.721484054007887</c:v>
                </c:pt>
                <c:pt idx="102">
                  <c:v>-1.71612981144729</c:v>
                </c:pt>
                <c:pt idx="103">
                  <c:v>-1.710728520321014</c:v>
                </c:pt>
                <c:pt idx="104">
                  <c:v>-1.705280328708185</c:v>
                </c:pt>
                <c:pt idx="105">
                  <c:v>-1.699785385973728</c:v>
                </c:pt>
                <c:pt idx="106">
                  <c:v>-1.694243842764274</c:v>
                </c:pt>
                <c:pt idx="107">
                  <c:v>-1.68865585100403</c:v>
                </c:pt>
                <c:pt idx="108">
                  <c:v>-1.683021563890612</c:v>
                </c:pt>
                <c:pt idx="109">
                  <c:v>-1.677341135890848</c:v>
                </c:pt>
                <c:pt idx="110">
                  <c:v>-1.67161472273654</c:v>
                </c:pt>
                <c:pt idx="111">
                  <c:v>-1.665842481420199</c:v>
                </c:pt>
                <c:pt idx="112">
                  <c:v>-1.660024570190735</c:v>
                </c:pt>
                <c:pt idx="113">
                  <c:v>-1.654161148549124</c:v>
                </c:pt>
                <c:pt idx="114">
                  <c:v>-1.648252377244031</c:v>
                </c:pt>
                <c:pt idx="115">
                  <c:v>-1.642298418267408</c:v>
                </c:pt>
                <c:pt idx="116">
                  <c:v>-1.636299434850047</c:v>
                </c:pt>
                <c:pt idx="117">
                  <c:v>-1.63025559145711</c:v>
                </c:pt>
                <c:pt idx="118">
                  <c:v>-1.624167053783612</c:v>
                </c:pt>
                <c:pt idx="119">
                  <c:v>-1.618033988749895</c:v>
                </c:pt>
                <c:pt idx="120">
                  <c:v>-1.611856564497032</c:v>
                </c:pt>
                <c:pt idx="121">
                  <c:v>-1.605634950382229</c:v>
                </c:pt>
                <c:pt idx="122">
                  <c:v>-1.59936931697418</c:v>
                </c:pt>
                <c:pt idx="123">
                  <c:v>-1.593059836048392</c:v>
                </c:pt>
                <c:pt idx="124">
                  <c:v>-1.586706680582469</c:v>
                </c:pt>
                <c:pt idx="125">
                  <c:v>-1.580310024751382</c:v>
                </c:pt>
                <c:pt idx="126">
                  <c:v>-1.573870043922675</c:v>
                </c:pt>
                <c:pt idx="127">
                  <c:v>-1.56738691465168</c:v>
                </c:pt>
                <c:pt idx="128">
                  <c:v>-1.56086081467666</c:v>
                </c:pt>
                <c:pt idx="129">
                  <c:v>-1.554291922913942</c:v>
                </c:pt>
                <c:pt idx="130">
                  <c:v>-1.547680419453012</c:v>
                </c:pt>
                <c:pt idx="131">
                  <c:v>-1.541026485551578</c:v>
                </c:pt>
                <c:pt idx="132">
                  <c:v>-1.5343303036306</c:v>
                </c:pt>
                <c:pt idx="133">
                  <c:v>-1.527592057269283</c:v>
                </c:pt>
                <c:pt idx="134">
                  <c:v>-1.520811931200062</c:v>
                </c:pt>
                <c:pt idx="135">
                  <c:v>-1.513990111303513</c:v>
                </c:pt>
                <c:pt idx="136">
                  <c:v>-1.507126784603276</c:v>
                </c:pt>
                <c:pt idx="137">
                  <c:v>-1.50022213926092</c:v>
                </c:pt>
                <c:pt idx="138">
                  <c:v>-1.493276364570783</c:v>
                </c:pt>
                <c:pt idx="139">
                  <c:v>-1.486289650954788</c:v>
                </c:pt>
                <c:pt idx="140">
                  <c:v>-1.47926218995722</c:v>
                </c:pt>
                <c:pt idx="141">
                  <c:v>-1.472194174239469</c:v>
                </c:pt>
                <c:pt idx="142">
                  <c:v>-1.465085797574758</c:v>
                </c:pt>
                <c:pt idx="143">
                  <c:v>-1.457937254842823</c:v>
                </c:pt>
                <c:pt idx="144">
                  <c:v>-1.450748742024575</c:v>
                </c:pt>
                <c:pt idx="145">
                  <c:v>-1.443520456196724</c:v>
                </c:pt>
                <c:pt idx="146">
                  <c:v>-1.436252595526378</c:v>
                </c:pt>
                <c:pt idx="147">
                  <c:v>-1.428945359265607</c:v>
                </c:pt>
                <c:pt idx="148">
                  <c:v>-1.421598947745984</c:v>
                </c:pt>
                <c:pt idx="149">
                  <c:v>-1.414213562373095</c:v>
                </c:pt>
                <c:pt idx="150">
                  <c:v>-1.406789405621008</c:v>
                </c:pt>
                <c:pt idx="151">
                  <c:v>-1.399326681026731</c:v>
                </c:pt>
                <c:pt idx="152">
                  <c:v>-1.391825593184629</c:v>
                </c:pt>
                <c:pt idx="153">
                  <c:v>-1.384286347740814</c:v>
                </c:pt>
                <c:pt idx="154">
                  <c:v>-1.376709151387508</c:v>
                </c:pt>
                <c:pt idx="155">
                  <c:v>-1.369094211857377</c:v>
                </c:pt>
                <c:pt idx="156">
                  <c:v>-1.361441737917836</c:v>
                </c:pt>
                <c:pt idx="157">
                  <c:v>-1.353751939365321</c:v>
                </c:pt>
                <c:pt idx="158">
                  <c:v>-1.346025027019547</c:v>
                </c:pt>
                <c:pt idx="159">
                  <c:v>-1.338261212717717</c:v>
                </c:pt>
                <c:pt idx="160">
                  <c:v>-1.330460709308722</c:v>
                </c:pt>
                <c:pt idx="161">
                  <c:v>-1.322623730647304</c:v>
                </c:pt>
                <c:pt idx="162">
                  <c:v>-1.314750491588192</c:v>
                </c:pt>
                <c:pt idx="163">
                  <c:v>-1.306841207980211</c:v>
                </c:pt>
                <c:pt idx="164">
                  <c:v>-1.298896096660368</c:v>
                </c:pt>
                <c:pt idx="165">
                  <c:v>-1.290915375447901</c:v>
                </c:pt>
                <c:pt idx="166">
                  <c:v>-1.282899263138316</c:v>
                </c:pt>
                <c:pt idx="167">
                  <c:v>-1.27484797949738</c:v>
                </c:pt>
                <c:pt idx="168">
                  <c:v>-1.266761745255101</c:v>
                </c:pt>
                <c:pt idx="169">
                  <c:v>-1.258640782099675</c:v>
                </c:pt>
                <c:pt idx="170">
                  <c:v>-1.25048531267141</c:v>
                </c:pt>
                <c:pt idx="171">
                  <c:v>-1.242295560556621</c:v>
                </c:pt>
                <c:pt idx="172">
                  <c:v>-1.234071750281497</c:v>
                </c:pt>
                <c:pt idx="173">
                  <c:v>-1.225814107305952</c:v>
                </c:pt>
                <c:pt idx="174">
                  <c:v>-1.217522858017441</c:v>
                </c:pt>
                <c:pt idx="175">
                  <c:v>-1.20919822972475</c:v>
                </c:pt>
                <c:pt idx="176">
                  <c:v>-1.200840450651768</c:v>
                </c:pt>
                <c:pt idx="177">
                  <c:v>-1.192449749931233</c:v>
                </c:pt>
                <c:pt idx="178">
                  <c:v>-1.184026357598439</c:v>
                </c:pt>
                <c:pt idx="179">
                  <c:v>-1.175570504584946</c:v>
                </c:pt>
                <c:pt idx="180">
                  <c:v>-1.167082422712236</c:v>
                </c:pt>
                <c:pt idx="181">
                  <c:v>-1.158562344685358</c:v>
                </c:pt>
                <c:pt idx="182">
                  <c:v>-1.150010504086558</c:v>
                </c:pt>
                <c:pt idx="183">
                  <c:v>-1.141427135368864</c:v>
                </c:pt>
                <c:pt idx="184">
                  <c:v>-1.132812473849666</c:v>
                </c:pt>
                <c:pt idx="185">
                  <c:v>-1.124166755704261</c:v>
                </c:pt>
                <c:pt idx="186">
                  <c:v>-1.115490217959379</c:v>
                </c:pt>
                <c:pt idx="187">
                  <c:v>-1.106783098486688</c:v>
                </c:pt>
                <c:pt idx="188">
                  <c:v>-1.098045635996264</c:v>
                </c:pt>
                <c:pt idx="189">
                  <c:v>-1.089278070030054</c:v>
                </c:pt>
                <c:pt idx="190">
                  <c:v>-1.08048064095531</c:v>
                </c:pt>
                <c:pt idx="191">
                  <c:v>-1.071653589957993</c:v>
                </c:pt>
                <c:pt idx="192">
                  <c:v>-1.062797159036166</c:v>
                </c:pt>
                <c:pt idx="193">
                  <c:v>-1.053911590993355</c:v>
                </c:pt>
                <c:pt idx="194">
                  <c:v>-1.044997129431898</c:v>
                </c:pt>
                <c:pt idx="195">
                  <c:v>-1.036054018746261</c:v>
                </c:pt>
                <c:pt idx="196">
                  <c:v>-1.02708250411634</c:v>
                </c:pt>
                <c:pt idx="197">
                  <c:v>-1.018082831500744</c:v>
                </c:pt>
                <c:pt idx="198">
                  <c:v>-1.009055247630039</c:v>
                </c:pt>
                <c:pt idx="199">
                  <c:v>-1.0</c:v>
                </c:pt>
                <c:pt idx="200">
                  <c:v>-0.990917336864815</c:v>
                </c:pt>
                <c:pt idx="201">
                  <c:v>-0.981807507230282</c:v>
                </c:pt>
                <c:pt idx="202">
                  <c:v>-0.972670760846981</c:v>
                </c:pt>
                <c:pt idx="203">
                  <c:v>-0.963507348203431</c:v>
                </c:pt>
                <c:pt idx="204">
                  <c:v>-0.954317520519217</c:v>
                </c:pt>
                <c:pt idx="205">
                  <c:v>-0.945101529738108</c:v>
                </c:pt>
                <c:pt idx="206">
                  <c:v>-0.935859628521147</c:v>
                </c:pt>
                <c:pt idx="207">
                  <c:v>-0.926592070239724</c:v>
                </c:pt>
                <c:pt idx="208">
                  <c:v>-0.91729910896863</c:v>
                </c:pt>
                <c:pt idx="209">
                  <c:v>-0.907980999479094</c:v>
                </c:pt>
                <c:pt idx="210">
                  <c:v>-0.898637997231793</c:v>
                </c:pt>
                <c:pt idx="211">
                  <c:v>-0.889270358369855</c:v>
                </c:pt>
                <c:pt idx="212">
                  <c:v>-0.87987833971183</c:v>
                </c:pt>
                <c:pt idx="213">
                  <c:v>-0.870462198744655</c:v>
                </c:pt>
                <c:pt idx="214">
                  <c:v>-0.86102219361659</c:v>
                </c:pt>
                <c:pt idx="215">
                  <c:v>-0.851558583130145</c:v>
                </c:pt>
                <c:pt idx="216">
                  <c:v>-0.842071626734982</c:v>
                </c:pt>
                <c:pt idx="217">
                  <c:v>-0.832561584520803</c:v>
                </c:pt>
                <c:pt idx="218">
                  <c:v>-0.823028717210217</c:v>
                </c:pt>
                <c:pt idx="219">
                  <c:v>-0.8134732861516</c:v>
                </c:pt>
                <c:pt idx="220">
                  <c:v>-0.80389555331192</c:v>
                </c:pt>
                <c:pt idx="221">
                  <c:v>-0.794295781269561</c:v>
                </c:pt>
                <c:pt idx="222">
                  <c:v>-0.784674233207123</c:v>
                </c:pt>
                <c:pt idx="223">
                  <c:v>-0.775031172904206</c:v>
                </c:pt>
                <c:pt idx="224">
                  <c:v>-0.76536686473018</c:v>
                </c:pt>
                <c:pt idx="225">
                  <c:v>-0.755681573636934</c:v>
                </c:pt>
                <c:pt idx="226">
                  <c:v>-0.745975565151618</c:v>
                </c:pt>
                <c:pt idx="227">
                  <c:v>-0.736249105369356</c:v>
                </c:pt>
                <c:pt idx="228">
                  <c:v>-0.726502460945957</c:v>
                </c:pt>
                <c:pt idx="229">
                  <c:v>-0.7167358990906</c:v>
                </c:pt>
                <c:pt idx="230">
                  <c:v>-0.706949687558515</c:v>
                </c:pt>
                <c:pt idx="231">
                  <c:v>-0.69714409464363</c:v>
                </c:pt>
                <c:pt idx="232">
                  <c:v>-0.687319389171232</c:v>
                </c:pt>
                <c:pt idx="233">
                  <c:v>-0.677475840490584</c:v>
                </c:pt>
                <c:pt idx="234">
                  <c:v>-0.667613718467542</c:v>
                </c:pt>
                <c:pt idx="235">
                  <c:v>-0.657733293477166</c:v>
                </c:pt>
                <c:pt idx="236">
                  <c:v>-0.647834836396299</c:v>
                </c:pt>
                <c:pt idx="237">
                  <c:v>-0.63791861859614</c:v>
                </c:pt>
                <c:pt idx="238">
                  <c:v>-0.62798491193481</c:v>
                </c:pt>
                <c:pt idx="239">
                  <c:v>-0.618033988749895</c:v>
                </c:pt>
                <c:pt idx="240">
                  <c:v>-0.60806612185098</c:v>
                </c:pt>
                <c:pt idx="241">
                  <c:v>-0.598081584512173</c:v>
                </c:pt>
                <c:pt idx="242">
                  <c:v>-0.588080650464608</c:v>
                </c:pt>
                <c:pt idx="243">
                  <c:v>-0.578063593888943</c:v>
                </c:pt>
                <c:pt idx="244">
                  <c:v>-0.568030689407845</c:v>
                </c:pt>
                <c:pt idx="245">
                  <c:v>-0.557982212078459</c:v>
                </c:pt>
                <c:pt idx="246">
                  <c:v>-0.547918437384865</c:v>
                </c:pt>
                <c:pt idx="247">
                  <c:v>-0.537839641230531</c:v>
                </c:pt>
                <c:pt idx="248">
                  <c:v>-0.527746099930746</c:v>
                </c:pt>
                <c:pt idx="249">
                  <c:v>-0.517638090205042</c:v>
                </c:pt>
                <c:pt idx="250">
                  <c:v>-0.507515889169611</c:v>
                </c:pt>
                <c:pt idx="251">
                  <c:v>-0.497379774329709</c:v>
                </c:pt>
                <c:pt idx="252">
                  <c:v>-0.487230023572045</c:v>
                </c:pt>
                <c:pt idx="253">
                  <c:v>-0.477066915157162</c:v>
                </c:pt>
                <c:pt idx="254">
                  <c:v>-0.466890727711811</c:v>
                </c:pt>
                <c:pt idx="255">
                  <c:v>-0.456701740221312</c:v>
                </c:pt>
                <c:pt idx="256">
                  <c:v>-0.446500232021903</c:v>
                </c:pt>
                <c:pt idx="257">
                  <c:v>-0.436286482793085</c:v>
                </c:pt>
                <c:pt idx="258">
                  <c:v>-0.426060772549953</c:v>
                </c:pt>
                <c:pt idx="259">
                  <c:v>-0.415823381635519</c:v>
                </c:pt>
                <c:pt idx="260">
                  <c:v>-0.405574590713025</c:v>
                </c:pt>
                <c:pt idx="261">
                  <c:v>-0.395314680758252</c:v>
                </c:pt>
                <c:pt idx="262">
                  <c:v>-0.385043933051815</c:v>
                </c:pt>
                <c:pt idx="263">
                  <c:v>-0.374762629171449</c:v>
                </c:pt>
                <c:pt idx="264">
                  <c:v>-0.364471050984295</c:v>
                </c:pt>
                <c:pt idx="265">
                  <c:v>-0.354169480639167</c:v>
                </c:pt>
                <c:pt idx="266">
                  <c:v>-0.343858200558819</c:v>
                </c:pt>
                <c:pt idx="267">
                  <c:v>-0.333537493432205</c:v>
                </c:pt>
                <c:pt idx="268">
                  <c:v>-0.323207642206723</c:v>
                </c:pt>
                <c:pt idx="269">
                  <c:v>-0.312868930080462</c:v>
                </c:pt>
                <c:pt idx="270">
                  <c:v>-0.302521640494439</c:v>
                </c:pt>
                <c:pt idx="271">
                  <c:v>-0.292166057124823</c:v>
                </c:pt>
                <c:pt idx="272">
                  <c:v>-0.281802463875165</c:v>
                </c:pt>
                <c:pt idx="273">
                  <c:v>-0.271431144868609</c:v>
                </c:pt>
                <c:pt idx="274">
                  <c:v>-0.261052384440103</c:v>
                </c:pt>
                <c:pt idx="275">
                  <c:v>-0.250666467128608</c:v>
                </c:pt>
                <c:pt idx="276">
                  <c:v>-0.240273677669294</c:v>
                </c:pt>
                <c:pt idx="277">
                  <c:v>-0.229874300985733</c:v>
                </c:pt>
                <c:pt idx="278">
                  <c:v>-0.219468622182091</c:v>
                </c:pt>
                <c:pt idx="279">
                  <c:v>-0.209056926535307</c:v>
                </c:pt>
                <c:pt idx="280">
                  <c:v>-0.198639499487278</c:v>
                </c:pt>
                <c:pt idx="281">
                  <c:v>-0.188216626637029</c:v>
                </c:pt>
                <c:pt idx="282">
                  <c:v>-0.177788593732883</c:v>
                </c:pt>
                <c:pt idx="283">
                  <c:v>-0.167355686664631</c:v>
                </c:pt>
                <c:pt idx="284">
                  <c:v>-0.15691819145569</c:v>
                </c:pt>
                <c:pt idx="285">
                  <c:v>-0.146476394255263</c:v>
                </c:pt>
                <c:pt idx="286">
                  <c:v>-0.136030581330496</c:v>
                </c:pt>
                <c:pt idx="287">
                  <c:v>-0.125581039058627</c:v>
                </c:pt>
                <c:pt idx="288">
                  <c:v>-0.115128053919135</c:v>
                </c:pt>
                <c:pt idx="289">
                  <c:v>-0.104671912485888</c:v>
                </c:pt>
                <c:pt idx="290">
                  <c:v>-0.0942129014192853</c:v>
                </c:pt>
                <c:pt idx="291">
                  <c:v>-0.0837513074583995</c:v>
                </c:pt>
                <c:pt idx="292">
                  <c:v>-0.073287417413113</c:v>
                </c:pt>
                <c:pt idx="293">
                  <c:v>-0.0628215181562563</c:v>
                </c:pt>
                <c:pt idx="294">
                  <c:v>-0.0523538966157463</c:v>
                </c:pt>
                <c:pt idx="295">
                  <c:v>-0.0418848397667141</c:v>
                </c:pt>
                <c:pt idx="296">
                  <c:v>-0.0314146346236413</c:v>
                </c:pt>
                <c:pt idx="297">
                  <c:v>-0.0209435682324917</c:v>
                </c:pt>
                <c:pt idx="298">
                  <c:v>-0.0104719276628391</c:v>
                </c:pt>
                <c:pt idx="299">
                  <c:v>-1.22464679914735E-16</c:v>
                </c:pt>
                <c:pt idx="300">
                  <c:v>0.0104719276628388</c:v>
                </c:pt>
                <c:pt idx="301">
                  <c:v>0.0209435682324915</c:v>
                </c:pt>
                <c:pt idx="302">
                  <c:v>0.031414634623641</c:v>
                </c:pt>
                <c:pt idx="303">
                  <c:v>0.0418848397667134</c:v>
                </c:pt>
                <c:pt idx="304">
                  <c:v>0.0523538966157465</c:v>
                </c:pt>
                <c:pt idx="305">
                  <c:v>0.0628215181562565</c:v>
                </c:pt>
                <c:pt idx="306">
                  <c:v>0.0732874174131123</c:v>
                </c:pt>
                <c:pt idx="307">
                  <c:v>0.0837513074583992</c:v>
                </c:pt>
                <c:pt idx="308">
                  <c:v>0.0942129014192851</c:v>
                </c:pt>
                <c:pt idx="309">
                  <c:v>0.104671912485888</c:v>
                </c:pt>
                <c:pt idx="310">
                  <c:v>0.115128053919134</c:v>
                </c:pt>
                <c:pt idx="311">
                  <c:v>0.125581039058626</c:v>
                </c:pt>
                <c:pt idx="312">
                  <c:v>0.136030581330496</c:v>
                </c:pt>
                <c:pt idx="313">
                  <c:v>0.146476394255263</c:v>
                </c:pt>
                <c:pt idx="314">
                  <c:v>0.15691819145569</c:v>
                </c:pt>
                <c:pt idx="315">
                  <c:v>0.167355686664631</c:v>
                </c:pt>
                <c:pt idx="316">
                  <c:v>0.177788593732883</c:v>
                </c:pt>
                <c:pt idx="317">
                  <c:v>0.188216626637029</c:v>
                </c:pt>
                <c:pt idx="318">
                  <c:v>0.198639499487278</c:v>
                </c:pt>
                <c:pt idx="319">
                  <c:v>0.209056926535307</c:v>
                </c:pt>
                <c:pt idx="320">
                  <c:v>0.21946862218209</c:v>
                </c:pt>
                <c:pt idx="321">
                  <c:v>0.229874300985733</c:v>
                </c:pt>
                <c:pt idx="322">
                  <c:v>0.240273677669294</c:v>
                </c:pt>
                <c:pt idx="323">
                  <c:v>0.250666467128608</c:v>
                </c:pt>
                <c:pt idx="324">
                  <c:v>0.261052384440103</c:v>
                </c:pt>
                <c:pt idx="325">
                  <c:v>0.271431144868609</c:v>
                </c:pt>
                <c:pt idx="326">
                  <c:v>0.281802463875165</c:v>
                </c:pt>
                <c:pt idx="327">
                  <c:v>0.292166057124823</c:v>
                </c:pt>
                <c:pt idx="328">
                  <c:v>0.302521640494438</c:v>
                </c:pt>
                <c:pt idx="329">
                  <c:v>0.312868930080461</c:v>
                </c:pt>
                <c:pt idx="330">
                  <c:v>0.323207642206722</c:v>
                </c:pt>
                <c:pt idx="331">
                  <c:v>0.333537493432205</c:v>
                </c:pt>
                <c:pt idx="332">
                  <c:v>0.343858200558819</c:v>
                </c:pt>
                <c:pt idx="333">
                  <c:v>0.354169480639166</c:v>
                </c:pt>
                <c:pt idx="334">
                  <c:v>0.364471050984295</c:v>
                </c:pt>
                <c:pt idx="335">
                  <c:v>0.374762629171449</c:v>
                </c:pt>
                <c:pt idx="336">
                  <c:v>0.385043933051815</c:v>
                </c:pt>
                <c:pt idx="337">
                  <c:v>0.395314680758252</c:v>
                </c:pt>
                <c:pt idx="338">
                  <c:v>0.405574590713025</c:v>
                </c:pt>
                <c:pt idx="339">
                  <c:v>0.415823381635519</c:v>
                </c:pt>
                <c:pt idx="340">
                  <c:v>0.426060772549953</c:v>
                </c:pt>
                <c:pt idx="341">
                  <c:v>0.436286482793085</c:v>
                </c:pt>
                <c:pt idx="342">
                  <c:v>0.446500232021903</c:v>
                </c:pt>
                <c:pt idx="343">
                  <c:v>0.456701740221311</c:v>
                </c:pt>
                <c:pt idx="344">
                  <c:v>0.466890727711811</c:v>
                </c:pt>
                <c:pt idx="345">
                  <c:v>0.477066915157161</c:v>
                </c:pt>
                <c:pt idx="346">
                  <c:v>0.487230023572045</c:v>
                </c:pt>
                <c:pt idx="347">
                  <c:v>0.497379774329709</c:v>
                </c:pt>
                <c:pt idx="348">
                  <c:v>0.507515889169611</c:v>
                </c:pt>
                <c:pt idx="349">
                  <c:v>0.517638090205041</c:v>
                </c:pt>
                <c:pt idx="350">
                  <c:v>0.527746099930746</c:v>
                </c:pt>
                <c:pt idx="351">
                  <c:v>0.537839641230531</c:v>
                </c:pt>
                <c:pt idx="352">
                  <c:v>0.547918437384865</c:v>
                </c:pt>
                <c:pt idx="353">
                  <c:v>0.557982212078459</c:v>
                </c:pt>
                <c:pt idx="354">
                  <c:v>0.568030689407845</c:v>
                </c:pt>
                <c:pt idx="355">
                  <c:v>0.578063593888943</c:v>
                </c:pt>
                <c:pt idx="356">
                  <c:v>0.588080650464608</c:v>
                </c:pt>
                <c:pt idx="357">
                  <c:v>0.598081584512173</c:v>
                </c:pt>
                <c:pt idx="358">
                  <c:v>0.60806612185098</c:v>
                </c:pt>
                <c:pt idx="359">
                  <c:v>0.618033988749895</c:v>
                </c:pt>
                <c:pt idx="360">
                  <c:v>0.627984911934809</c:v>
                </c:pt>
                <c:pt idx="361">
                  <c:v>0.63791861859614</c:v>
                </c:pt>
                <c:pt idx="362">
                  <c:v>0.647834836396299</c:v>
                </c:pt>
                <c:pt idx="363">
                  <c:v>0.657733293477166</c:v>
                </c:pt>
                <c:pt idx="364">
                  <c:v>0.667613718467542</c:v>
                </c:pt>
                <c:pt idx="365">
                  <c:v>0.677475840490584</c:v>
                </c:pt>
                <c:pt idx="366">
                  <c:v>0.687319389171232</c:v>
                </c:pt>
                <c:pt idx="367">
                  <c:v>0.69714409464363</c:v>
                </c:pt>
                <c:pt idx="368">
                  <c:v>0.706949687558515</c:v>
                </c:pt>
                <c:pt idx="369">
                  <c:v>0.7167358990906</c:v>
                </c:pt>
                <c:pt idx="370">
                  <c:v>0.726502460945956</c:v>
                </c:pt>
                <c:pt idx="371">
                  <c:v>0.736249105369355</c:v>
                </c:pt>
                <c:pt idx="372">
                  <c:v>0.745975565151618</c:v>
                </c:pt>
                <c:pt idx="373">
                  <c:v>0.755681573636934</c:v>
                </c:pt>
                <c:pt idx="374">
                  <c:v>0.765366864730179</c:v>
                </c:pt>
                <c:pt idx="375">
                  <c:v>0.775031172904206</c:v>
                </c:pt>
                <c:pt idx="376">
                  <c:v>0.784674233207123</c:v>
                </c:pt>
                <c:pt idx="377">
                  <c:v>0.794295781269561</c:v>
                </c:pt>
                <c:pt idx="378">
                  <c:v>0.80389555331192</c:v>
                </c:pt>
                <c:pt idx="379">
                  <c:v>0.8134732861516</c:v>
                </c:pt>
                <c:pt idx="380">
                  <c:v>0.823028717210217</c:v>
                </c:pt>
                <c:pt idx="381">
                  <c:v>0.832561584520802</c:v>
                </c:pt>
                <c:pt idx="382">
                  <c:v>0.842071626734981</c:v>
                </c:pt>
                <c:pt idx="383">
                  <c:v>0.851558583130145</c:v>
                </c:pt>
                <c:pt idx="384">
                  <c:v>0.861022193616591</c:v>
                </c:pt>
                <c:pt idx="385">
                  <c:v>0.870462198744655</c:v>
                </c:pt>
                <c:pt idx="386">
                  <c:v>0.87987833971183</c:v>
                </c:pt>
                <c:pt idx="387">
                  <c:v>0.889270358369854</c:v>
                </c:pt>
                <c:pt idx="388">
                  <c:v>0.898637997231793</c:v>
                </c:pt>
                <c:pt idx="389">
                  <c:v>0.907980999479093</c:v>
                </c:pt>
                <c:pt idx="390">
                  <c:v>0.91729910896863</c:v>
                </c:pt>
                <c:pt idx="391">
                  <c:v>0.926592070239723</c:v>
                </c:pt>
                <c:pt idx="392">
                  <c:v>0.935859628521146</c:v>
                </c:pt>
                <c:pt idx="393">
                  <c:v>0.945101529738108</c:v>
                </c:pt>
                <c:pt idx="394">
                  <c:v>0.954317520519217</c:v>
                </c:pt>
                <c:pt idx="395">
                  <c:v>0.963507348203431</c:v>
                </c:pt>
                <c:pt idx="396">
                  <c:v>0.972670760846981</c:v>
                </c:pt>
                <c:pt idx="397">
                  <c:v>0.981807507230282</c:v>
                </c:pt>
                <c:pt idx="398">
                  <c:v>0.990917336864814</c:v>
                </c:pt>
                <c:pt idx="399">
                  <c:v>1.0</c:v>
                </c:pt>
                <c:pt idx="400">
                  <c:v>1.009055247630038</c:v>
                </c:pt>
                <c:pt idx="401">
                  <c:v>1.018082831500744</c:v>
                </c:pt>
                <c:pt idx="402">
                  <c:v>1.02708250411634</c:v>
                </c:pt>
                <c:pt idx="403">
                  <c:v>1.03605401874626</c:v>
                </c:pt>
                <c:pt idx="404">
                  <c:v>1.044997129431898</c:v>
                </c:pt>
                <c:pt idx="405">
                  <c:v>1.053911590993355</c:v>
                </c:pt>
                <c:pt idx="406">
                  <c:v>1.062797159036166</c:v>
                </c:pt>
                <c:pt idx="407">
                  <c:v>1.071653589957993</c:v>
                </c:pt>
                <c:pt idx="408">
                  <c:v>1.08048064095531</c:v>
                </c:pt>
                <c:pt idx="409">
                  <c:v>1.089278070030053</c:v>
                </c:pt>
                <c:pt idx="410">
                  <c:v>1.098045635996264</c:v>
                </c:pt>
                <c:pt idx="411">
                  <c:v>1.106783098486688</c:v>
                </c:pt>
                <c:pt idx="412">
                  <c:v>1.115490217959379</c:v>
                </c:pt>
                <c:pt idx="413">
                  <c:v>1.12416675570426</c:v>
                </c:pt>
                <c:pt idx="414">
                  <c:v>1.132812473849665</c:v>
                </c:pt>
                <c:pt idx="415">
                  <c:v>1.141427135368863</c:v>
                </c:pt>
                <c:pt idx="416">
                  <c:v>1.150010504086558</c:v>
                </c:pt>
                <c:pt idx="417">
                  <c:v>1.158562344685358</c:v>
                </c:pt>
                <c:pt idx="418">
                  <c:v>1.167082422712236</c:v>
                </c:pt>
                <c:pt idx="419">
                  <c:v>1.175570504584946</c:v>
                </c:pt>
                <c:pt idx="420">
                  <c:v>1.184026357598439</c:v>
                </c:pt>
                <c:pt idx="421">
                  <c:v>1.192449749931233</c:v>
                </c:pt>
                <c:pt idx="422">
                  <c:v>1.200840450651768</c:v>
                </c:pt>
                <c:pt idx="423">
                  <c:v>1.20919822972475</c:v>
                </c:pt>
                <c:pt idx="424">
                  <c:v>1.21752285801744</c:v>
                </c:pt>
                <c:pt idx="425">
                  <c:v>1.225814107305952</c:v>
                </c:pt>
                <c:pt idx="426">
                  <c:v>1.234071750281497</c:v>
                </c:pt>
                <c:pt idx="427">
                  <c:v>1.242295560556621</c:v>
                </c:pt>
                <c:pt idx="428">
                  <c:v>1.25048531267141</c:v>
                </c:pt>
                <c:pt idx="429">
                  <c:v>1.258640782099675</c:v>
                </c:pt>
                <c:pt idx="430">
                  <c:v>1.266761745255099</c:v>
                </c:pt>
                <c:pt idx="431">
                  <c:v>1.27484797949738</c:v>
                </c:pt>
                <c:pt idx="432">
                  <c:v>1.282899263138316</c:v>
                </c:pt>
                <c:pt idx="433">
                  <c:v>1.290915375447901</c:v>
                </c:pt>
                <c:pt idx="434">
                  <c:v>1.298896096660367</c:v>
                </c:pt>
                <c:pt idx="435">
                  <c:v>1.30684120798021</c:v>
                </c:pt>
                <c:pt idx="436">
                  <c:v>1.314750491588191</c:v>
                </c:pt>
                <c:pt idx="437">
                  <c:v>1.322623730647304</c:v>
                </c:pt>
                <c:pt idx="438">
                  <c:v>1.330460709308721</c:v>
                </c:pt>
                <c:pt idx="439">
                  <c:v>1.338261212717716</c:v>
                </c:pt>
                <c:pt idx="440">
                  <c:v>1.346025027019546</c:v>
                </c:pt>
                <c:pt idx="441">
                  <c:v>1.353751939365321</c:v>
                </c:pt>
                <c:pt idx="442">
                  <c:v>1.361441737917835</c:v>
                </c:pt>
                <c:pt idx="443">
                  <c:v>1.369094211857377</c:v>
                </c:pt>
                <c:pt idx="444">
                  <c:v>1.376709151387508</c:v>
                </c:pt>
                <c:pt idx="445">
                  <c:v>1.384286347740813</c:v>
                </c:pt>
                <c:pt idx="446">
                  <c:v>1.391825593184627</c:v>
                </c:pt>
                <c:pt idx="447">
                  <c:v>1.399326681026731</c:v>
                </c:pt>
                <c:pt idx="448">
                  <c:v>1.406789405621008</c:v>
                </c:pt>
                <c:pt idx="449">
                  <c:v>1.414213562373095</c:v>
                </c:pt>
                <c:pt idx="450">
                  <c:v>1.421598947745984</c:v>
                </c:pt>
                <c:pt idx="451">
                  <c:v>1.428945359265606</c:v>
                </c:pt>
                <c:pt idx="452">
                  <c:v>1.436252595526377</c:v>
                </c:pt>
                <c:pt idx="453">
                  <c:v>1.443520456196724</c:v>
                </c:pt>
                <c:pt idx="454">
                  <c:v>1.450748742024575</c:v>
                </c:pt>
                <c:pt idx="455">
                  <c:v>1.457937254842823</c:v>
                </c:pt>
                <c:pt idx="456">
                  <c:v>1.465085797574757</c:v>
                </c:pt>
                <c:pt idx="457">
                  <c:v>1.472194174239467</c:v>
                </c:pt>
                <c:pt idx="458">
                  <c:v>1.47926218995722</c:v>
                </c:pt>
                <c:pt idx="459">
                  <c:v>1.486289650954789</c:v>
                </c:pt>
                <c:pt idx="460">
                  <c:v>1.493276364570783</c:v>
                </c:pt>
                <c:pt idx="461">
                  <c:v>1.50022213926092</c:v>
                </c:pt>
                <c:pt idx="462">
                  <c:v>1.507126784603275</c:v>
                </c:pt>
                <c:pt idx="463">
                  <c:v>1.513990111303513</c:v>
                </c:pt>
                <c:pt idx="464">
                  <c:v>1.520811931200062</c:v>
                </c:pt>
                <c:pt idx="465">
                  <c:v>1.527592057269283</c:v>
                </c:pt>
                <c:pt idx="466">
                  <c:v>1.5343303036306</c:v>
                </c:pt>
                <c:pt idx="467">
                  <c:v>1.541026485551578</c:v>
                </c:pt>
                <c:pt idx="468">
                  <c:v>1.547680419453012</c:v>
                </c:pt>
                <c:pt idx="469">
                  <c:v>1.554291922913942</c:v>
                </c:pt>
                <c:pt idx="470">
                  <c:v>1.56086081467666</c:v>
                </c:pt>
                <c:pt idx="471">
                  <c:v>1.56738691465168</c:v>
                </c:pt>
                <c:pt idx="472">
                  <c:v>1.573870043922675</c:v>
                </c:pt>
                <c:pt idx="473">
                  <c:v>1.580310024751381</c:v>
                </c:pt>
                <c:pt idx="474">
                  <c:v>1.586706680582471</c:v>
                </c:pt>
                <c:pt idx="475">
                  <c:v>1.593059836048392</c:v>
                </c:pt>
                <c:pt idx="476">
                  <c:v>1.59936931697418</c:v>
                </c:pt>
                <c:pt idx="477">
                  <c:v>1.605634950382229</c:v>
                </c:pt>
                <c:pt idx="478">
                  <c:v>1.611856564497031</c:v>
                </c:pt>
                <c:pt idx="479">
                  <c:v>1.618033988749895</c:v>
                </c:pt>
                <c:pt idx="480">
                  <c:v>1.624167053783612</c:v>
                </c:pt>
                <c:pt idx="481">
                  <c:v>1.63025559145711</c:v>
                </c:pt>
                <c:pt idx="482">
                  <c:v>1.636299434850046</c:v>
                </c:pt>
                <c:pt idx="483">
                  <c:v>1.642298418267408</c:v>
                </c:pt>
                <c:pt idx="484">
                  <c:v>1.648252377244031</c:v>
                </c:pt>
                <c:pt idx="485">
                  <c:v>1.654161148549124</c:v>
                </c:pt>
                <c:pt idx="486">
                  <c:v>1.660024570190735</c:v>
                </c:pt>
                <c:pt idx="487">
                  <c:v>1.665842481420199</c:v>
                </c:pt>
                <c:pt idx="488">
                  <c:v>1.67161472273654</c:v>
                </c:pt>
                <c:pt idx="489">
                  <c:v>1.677341135890848</c:v>
                </c:pt>
                <c:pt idx="490">
                  <c:v>1.683021563890612</c:v>
                </c:pt>
                <c:pt idx="491">
                  <c:v>1.68865585100403</c:v>
                </c:pt>
                <c:pt idx="492">
                  <c:v>1.694243842764274</c:v>
                </c:pt>
                <c:pt idx="493">
                  <c:v>1.699785385973727</c:v>
                </c:pt>
                <c:pt idx="494">
                  <c:v>1.705280328708184</c:v>
                </c:pt>
                <c:pt idx="495">
                  <c:v>1.710728520321014</c:v>
                </c:pt>
                <c:pt idx="496">
                  <c:v>1.71612981144729</c:v>
                </c:pt>
                <c:pt idx="497">
                  <c:v>1.721484054007887</c:v>
                </c:pt>
                <c:pt idx="498">
                  <c:v>1.726791101213543</c:v>
                </c:pt>
                <c:pt idx="499">
                  <c:v>1.732050807568878</c:v>
                </c:pt>
                <c:pt idx="500">
                  <c:v>1.737263028876382</c:v>
                </c:pt>
                <c:pt idx="501">
                  <c:v>1.74242762224038</c:v>
                </c:pt>
                <c:pt idx="502">
                  <c:v>1.74754444607093</c:v>
                </c:pt>
                <c:pt idx="503">
                  <c:v>1.752613360087728</c:v>
                </c:pt>
                <c:pt idx="504">
                  <c:v>1.75763422532393</c:v>
                </c:pt>
                <c:pt idx="505">
                  <c:v>1.762606904129984</c:v>
                </c:pt>
                <c:pt idx="506">
                  <c:v>1.767531260177386</c:v>
                </c:pt>
                <c:pt idx="507">
                  <c:v>1.77240715846243</c:v>
                </c:pt>
                <c:pt idx="508">
                  <c:v>1.777234465309897</c:v>
                </c:pt>
                <c:pt idx="509">
                  <c:v>1.782013048376736</c:v>
                </c:pt>
                <c:pt idx="510">
                  <c:v>1.786742776655676</c:v>
                </c:pt>
                <c:pt idx="511">
                  <c:v>1.791423520478825</c:v>
                </c:pt>
                <c:pt idx="512">
                  <c:v>1.796055151521232</c:v>
                </c:pt>
                <c:pt idx="513">
                  <c:v>1.800637542804387</c:v>
                </c:pt>
                <c:pt idx="514">
                  <c:v>1.805170568699721</c:v>
                </c:pt>
                <c:pt idx="515">
                  <c:v>1.80965410493204</c:v>
                </c:pt>
                <c:pt idx="516">
                  <c:v>1.81408802858293</c:v>
                </c:pt>
                <c:pt idx="517">
                  <c:v>1.818472218094137</c:v>
                </c:pt>
                <c:pt idx="518">
                  <c:v>1.822806553270891</c:v>
                </c:pt>
                <c:pt idx="519">
                  <c:v>1.827090915285201</c:v>
                </c:pt>
                <c:pt idx="520">
                  <c:v>1.831325186679122</c:v>
                </c:pt>
                <c:pt idx="521">
                  <c:v>1.835509251367961</c:v>
                </c:pt>
                <c:pt idx="522">
                  <c:v>1.839642994643475</c:v>
                </c:pt>
                <c:pt idx="523">
                  <c:v>1.843726303177001</c:v>
                </c:pt>
                <c:pt idx="524">
                  <c:v>1.847759065022573</c:v>
                </c:pt>
                <c:pt idx="525">
                  <c:v>1.851741169619989</c:v>
                </c:pt>
                <c:pt idx="526">
                  <c:v>1.85567250779784</c:v>
                </c:pt>
                <c:pt idx="527">
                  <c:v>1.859552971776504</c:v>
                </c:pt>
                <c:pt idx="528">
                  <c:v>1.863382455171098</c:v>
                </c:pt>
                <c:pt idx="529">
                  <c:v>1.867160852994403</c:v>
                </c:pt>
                <c:pt idx="530">
                  <c:v>1.870888061659734</c:v>
                </c:pt>
                <c:pt idx="531">
                  <c:v>1.874563978983784</c:v>
                </c:pt>
                <c:pt idx="532">
                  <c:v>1.878188504189418</c:v>
                </c:pt>
                <c:pt idx="533">
                  <c:v>1.881761537908451</c:v>
                </c:pt>
                <c:pt idx="534">
                  <c:v>1.885282982184357</c:v>
                </c:pt>
                <c:pt idx="535">
                  <c:v>1.888752740474962</c:v>
                </c:pt>
                <c:pt idx="536">
                  <c:v>1.892170717655091</c:v>
                </c:pt>
                <c:pt idx="537">
                  <c:v>1.895536820019171</c:v>
                </c:pt>
                <c:pt idx="538">
                  <c:v>1.898850955283807</c:v>
                </c:pt>
                <c:pt idx="539">
                  <c:v>1.902113032590307</c:v>
                </c:pt>
                <c:pt idx="540">
                  <c:v>1.905322962507173</c:v>
                </c:pt>
                <c:pt idx="541">
                  <c:v>1.908480657032554</c:v>
                </c:pt>
                <c:pt idx="542">
                  <c:v>1.91158602959666</c:v>
                </c:pt>
                <c:pt idx="543">
                  <c:v>1.914638995064134</c:v>
                </c:pt>
                <c:pt idx="544">
                  <c:v>1.917639469736386</c:v>
                </c:pt>
                <c:pt idx="545">
                  <c:v>1.920587371353887</c:v>
                </c:pt>
                <c:pt idx="546">
                  <c:v>1.923482619098423</c:v>
                </c:pt>
                <c:pt idx="547">
                  <c:v>1.926325133595316</c:v>
                </c:pt>
                <c:pt idx="548">
                  <c:v>1.929114836915596</c:v>
                </c:pt>
                <c:pt idx="549">
                  <c:v>1.931851652578135</c:v>
                </c:pt>
                <c:pt idx="550">
                  <c:v>1.934535505551754</c:v>
                </c:pt>
                <c:pt idx="551">
                  <c:v>1.937166322257262</c:v>
                </c:pt>
                <c:pt idx="552">
                  <c:v>1.939744030569491</c:v>
                </c:pt>
                <c:pt idx="553">
                  <c:v>1.942268559819272</c:v>
                </c:pt>
                <c:pt idx="554">
                  <c:v>1.944739840795353</c:v>
                </c:pt>
                <c:pt idx="555">
                  <c:v>1.947157805746322</c:v>
                </c:pt>
                <c:pt idx="556">
                  <c:v>1.949522388382441</c:v>
                </c:pt>
                <c:pt idx="557">
                  <c:v>1.951833523877495</c:v>
                </c:pt>
                <c:pt idx="558">
                  <c:v>1.954091148870527</c:v>
                </c:pt>
                <c:pt idx="559">
                  <c:v>1.956295201467611</c:v>
                </c:pt>
                <c:pt idx="560">
                  <c:v>1.958445621243533</c:v>
                </c:pt>
                <c:pt idx="561">
                  <c:v>1.960542349243443</c:v>
                </c:pt>
                <c:pt idx="562">
                  <c:v>1.96258532798449</c:v>
                </c:pt>
                <c:pt idx="563">
                  <c:v>1.964574501457377</c:v>
                </c:pt>
                <c:pt idx="564">
                  <c:v>1.966509815127909</c:v>
                </c:pt>
                <c:pt idx="565">
                  <c:v>1.968391215938484</c:v>
                </c:pt>
                <c:pt idx="566">
                  <c:v>1.970218652309548</c:v>
                </c:pt>
                <c:pt idx="567">
                  <c:v>1.97199207414101</c:v>
                </c:pt>
                <c:pt idx="568">
                  <c:v>1.973711432813614</c:v>
                </c:pt>
                <c:pt idx="569">
                  <c:v>1.975376681190275</c:v>
                </c:pt>
                <c:pt idx="570">
                  <c:v>1.976987773617367</c:v>
                </c:pt>
                <c:pt idx="571">
                  <c:v>1.978544665925977</c:v>
                </c:pt>
                <c:pt idx="572">
                  <c:v>1.980047315433115</c:v>
                </c:pt>
                <c:pt idx="573">
                  <c:v>1.981495680942887</c:v>
                </c:pt>
                <c:pt idx="574">
                  <c:v>1.982889722747621</c:v>
                </c:pt>
                <c:pt idx="575">
                  <c:v>1.984229402628955</c:v>
                </c:pt>
                <c:pt idx="576">
                  <c:v>1.985514683858891</c:v>
                </c:pt>
                <c:pt idx="577">
                  <c:v>1.986745531200794</c:v>
                </c:pt>
                <c:pt idx="578">
                  <c:v>1.987921910910359</c:v>
                </c:pt>
                <c:pt idx="579">
                  <c:v>1.989043790736547</c:v>
                </c:pt>
                <c:pt idx="580">
                  <c:v>1.990111139922452</c:v>
                </c:pt>
                <c:pt idx="581">
                  <c:v>1.99112392920616</c:v>
                </c:pt>
                <c:pt idx="582">
                  <c:v>1.992082130821541</c:v>
                </c:pt>
                <c:pt idx="583">
                  <c:v>1.992985718499009</c:v>
                </c:pt>
                <c:pt idx="584">
                  <c:v>1.993834667466256</c:v>
                </c:pt>
                <c:pt idx="585">
                  <c:v>1.994628954448916</c:v>
                </c:pt>
                <c:pt idx="586">
                  <c:v>1.995368557671211</c:v>
                </c:pt>
                <c:pt idx="587">
                  <c:v>1.996053456856544</c:v>
                </c:pt>
                <c:pt idx="588">
                  <c:v>1.996683633228057</c:v>
                </c:pt>
                <c:pt idx="589">
                  <c:v>1.997259069509148</c:v>
                </c:pt>
                <c:pt idx="590">
                  <c:v>1.99777974992394</c:v>
                </c:pt>
                <c:pt idx="591">
                  <c:v>1.998245660197718</c:v>
                </c:pt>
                <c:pt idx="592">
                  <c:v>1.998656787557312</c:v>
                </c:pt>
                <c:pt idx="593">
                  <c:v>1.999013120731464</c:v>
                </c:pt>
                <c:pt idx="594">
                  <c:v>1.999314649951114</c:v>
                </c:pt>
                <c:pt idx="595">
                  <c:v>1.999561366949691</c:v>
                </c:pt>
                <c:pt idx="596">
                  <c:v>1.999753264963322</c:v>
                </c:pt>
                <c:pt idx="597">
                  <c:v>1.999890338731024</c:v>
                </c:pt>
                <c:pt idx="598">
                  <c:v>1.999972584494853</c:v>
                </c:pt>
                <c:pt idx="599">
                  <c:v>2.0</c:v>
                </c:pt>
                <c:pt idx="600">
                  <c:v>1.999972584494853</c:v>
                </c:pt>
                <c:pt idx="601">
                  <c:v>1.999890338731024</c:v>
                </c:pt>
                <c:pt idx="602">
                  <c:v>1.999753264963322</c:v>
                </c:pt>
                <c:pt idx="603">
                  <c:v>1.999561366949691</c:v>
                </c:pt>
                <c:pt idx="604">
                  <c:v>1.999314649951114</c:v>
                </c:pt>
                <c:pt idx="605">
                  <c:v>1.999013120731464</c:v>
                </c:pt>
                <c:pt idx="606">
                  <c:v>1.998656787557312</c:v>
                </c:pt>
                <c:pt idx="607">
                  <c:v>1.998245660197718</c:v>
                </c:pt>
                <c:pt idx="608">
                  <c:v>1.99777974992394</c:v>
                </c:pt>
                <c:pt idx="609">
                  <c:v>1.997259069509148</c:v>
                </c:pt>
                <c:pt idx="610">
                  <c:v>1.996683633228057</c:v>
                </c:pt>
                <c:pt idx="611">
                  <c:v>1.996053456856544</c:v>
                </c:pt>
                <c:pt idx="612">
                  <c:v>1.995368557671211</c:v>
                </c:pt>
                <c:pt idx="613">
                  <c:v>1.994628954448916</c:v>
                </c:pt>
                <c:pt idx="614">
                  <c:v>1.993834667466256</c:v>
                </c:pt>
                <c:pt idx="615">
                  <c:v>1.992985718499009</c:v>
                </c:pt>
                <c:pt idx="616">
                  <c:v>1.992082130821541</c:v>
                </c:pt>
                <c:pt idx="617">
                  <c:v>1.99112392920616</c:v>
                </c:pt>
                <c:pt idx="618">
                  <c:v>1.990111139922454</c:v>
                </c:pt>
                <c:pt idx="619">
                  <c:v>1.989043790736547</c:v>
                </c:pt>
                <c:pt idx="620">
                  <c:v>1.987921910910359</c:v>
                </c:pt>
                <c:pt idx="621">
                  <c:v>1.986745531200794</c:v>
                </c:pt>
                <c:pt idx="622">
                  <c:v>1.985514683858891</c:v>
                </c:pt>
                <c:pt idx="623">
                  <c:v>1.984229402628956</c:v>
                </c:pt>
                <c:pt idx="624">
                  <c:v>1.982889722747621</c:v>
                </c:pt>
                <c:pt idx="625">
                  <c:v>1.981495680942887</c:v>
                </c:pt>
                <c:pt idx="626">
                  <c:v>1.980047315433115</c:v>
                </c:pt>
                <c:pt idx="627">
                  <c:v>1.978544665925977</c:v>
                </c:pt>
                <c:pt idx="628">
                  <c:v>1.976987773617367</c:v>
                </c:pt>
                <c:pt idx="629">
                  <c:v>1.975376681190276</c:v>
                </c:pt>
                <c:pt idx="630">
                  <c:v>1.973711432813614</c:v>
                </c:pt>
                <c:pt idx="631">
                  <c:v>1.97199207414101</c:v>
                </c:pt>
                <c:pt idx="632">
                  <c:v>1.970218652309548</c:v>
                </c:pt>
                <c:pt idx="633">
                  <c:v>1.968391215938484</c:v>
                </c:pt>
                <c:pt idx="634">
                  <c:v>1.966509815127909</c:v>
                </c:pt>
                <c:pt idx="635">
                  <c:v>1.964574501457377</c:v>
                </c:pt>
                <c:pt idx="636">
                  <c:v>1.96258532798449</c:v>
                </c:pt>
                <c:pt idx="637">
                  <c:v>1.960542349243444</c:v>
                </c:pt>
                <c:pt idx="638">
                  <c:v>1.958445621243533</c:v>
                </c:pt>
                <c:pt idx="639">
                  <c:v>1.956295201467611</c:v>
                </c:pt>
                <c:pt idx="640">
                  <c:v>1.954091148870527</c:v>
                </c:pt>
                <c:pt idx="641">
                  <c:v>1.951833523877495</c:v>
                </c:pt>
                <c:pt idx="642">
                  <c:v>1.949522388382441</c:v>
                </c:pt>
                <c:pt idx="643">
                  <c:v>1.947157805746322</c:v>
                </c:pt>
                <c:pt idx="644">
                  <c:v>1.944739840795353</c:v>
                </c:pt>
                <c:pt idx="645">
                  <c:v>1.942268559819272</c:v>
                </c:pt>
                <c:pt idx="646">
                  <c:v>1.939744030569491</c:v>
                </c:pt>
                <c:pt idx="647">
                  <c:v>1.937166322257262</c:v>
                </c:pt>
                <c:pt idx="648">
                  <c:v>1.934535505551755</c:v>
                </c:pt>
                <c:pt idx="649">
                  <c:v>1.931851652578135</c:v>
                </c:pt>
                <c:pt idx="650">
                  <c:v>1.929114836915596</c:v>
                </c:pt>
                <c:pt idx="651">
                  <c:v>1.926325133595316</c:v>
                </c:pt>
                <c:pt idx="652">
                  <c:v>1.923482619098422</c:v>
                </c:pt>
                <c:pt idx="653">
                  <c:v>1.920587371353887</c:v>
                </c:pt>
                <c:pt idx="654">
                  <c:v>1.917639469736386</c:v>
                </c:pt>
                <c:pt idx="655">
                  <c:v>1.914638995064134</c:v>
                </c:pt>
                <c:pt idx="656">
                  <c:v>1.91158602959666</c:v>
                </c:pt>
                <c:pt idx="657">
                  <c:v>1.908480657032554</c:v>
                </c:pt>
                <c:pt idx="658">
                  <c:v>1.905322962507173</c:v>
                </c:pt>
                <c:pt idx="659">
                  <c:v>1.902113032590307</c:v>
                </c:pt>
                <c:pt idx="660">
                  <c:v>1.898850955283808</c:v>
                </c:pt>
                <c:pt idx="661">
                  <c:v>1.895536820019171</c:v>
                </c:pt>
                <c:pt idx="662">
                  <c:v>1.892170717655091</c:v>
                </c:pt>
                <c:pt idx="663">
                  <c:v>1.888752740474962</c:v>
                </c:pt>
                <c:pt idx="664">
                  <c:v>1.885282982184357</c:v>
                </c:pt>
                <c:pt idx="665">
                  <c:v>1.881761537908451</c:v>
                </c:pt>
                <c:pt idx="666">
                  <c:v>1.87818850418942</c:v>
                </c:pt>
                <c:pt idx="667">
                  <c:v>1.874563978983784</c:v>
                </c:pt>
                <c:pt idx="668">
                  <c:v>1.870888061659734</c:v>
                </c:pt>
                <c:pt idx="669">
                  <c:v>1.867160852994403</c:v>
                </c:pt>
                <c:pt idx="670">
                  <c:v>1.863382455171098</c:v>
                </c:pt>
                <c:pt idx="671">
                  <c:v>1.859552971776504</c:v>
                </c:pt>
                <c:pt idx="672">
                  <c:v>1.85567250779784</c:v>
                </c:pt>
                <c:pt idx="673">
                  <c:v>1.85174116961999</c:v>
                </c:pt>
                <c:pt idx="674">
                  <c:v>1.847759065022573</c:v>
                </c:pt>
                <c:pt idx="675">
                  <c:v>1.843726303177001</c:v>
                </c:pt>
                <c:pt idx="676">
                  <c:v>1.839642994643476</c:v>
                </c:pt>
                <c:pt idx="677">
                  <c:v>1.835509251367961</c:v>
                </c:pt>
                <c:pt idx="678">
                  <c:v>1.831325186679122</c:v>
                </c:pt>
                <c:pt idx="679">
                  <c:v>1.827090915285202</c:v>
                </c:pt>
                <c:pt idx="680">
                  <c:v>1.822806553270891</c:v>
                </c:pt>
                <c:pt idx="681">
                  <c:v>1.818472218094137</c:v>
                </c:pt>
                <c:pt idx="682">
                  <c:v>1.81408802858293</c:v>
                </c:pt>
                <c:pt idx="683">
                  <c:v>1.80965410493204</c:v>
                </c:pt>
                <c:pt idx="684">
                  <c:v>1.805170568699721</c:v>
                </c:pt>
                <c:pt idx="685">
                  <c:v>1.800637542804387</c:v>
                </c:pt>
                <c:pt idx="686">
                  <c:v>1.796055151521232</c:v>
                </c:pt>
                <c:pt idx="687">
                  <c:v>1.791423520478826</c:v>
                </c:pt>
                <c:pt idx="688">
                  <c:v>1.786742776655676</c:v>
                </c:pt>
                <c:pt idx="689">
                  <c:v>1.782013048376736</c:v>
                </c:pt>
                <c:pt idx="690">
                  <c:v>1.777234465309898</c:v>
                </c:pt>
                <c:pt idx="691">
                  <c:v>1.77240715846243</c:v>
                </c:pt>
                <c:pt idx="692">
                  <c:v>1.767531260177388</c:v>
                </c:pt>
                <c:pt idx="693">
                  <c:v>1.762606904129984</c:v>
                </c:pt>
                <c:pt idx="694">
                  <c:v>1.757634225323931</c:v>
                </c:pt>
                <c:pt idx="695">
                  <c:v>1.752613360087728</c:v>
                </c:pt>
                <c:pt idx="696">
                  <c:v>1.74754444607093</c:v>
                </c:pt>
                <c:pt idx="697">
                  <c:v>1.74242762224038</c:v>
                </c:pt>
                <c:pt idx="698">
                  <c:v>1.737263028876383</c:v>
                </c:pt>
                <c:pt idx="699">
                  <c:v>1.732050807568878</c:v>
                </c:pt>
                <c:pt idx="700">
                  <c:v>1.726791101213543</c:v>
                </c:pt>
                <c:pt idx="701">
                  <c:v>1.721484054007887</c:v>
                </c:pt>
                <c:pt idx="702">
                  <c:v>1.71612981144729</c:v>
                </c:pt>
                <c:pt idx="703">
                  <c:v>1.710728520321014</c:v>
                </c:pt>
                <c:pt idx="704">
                  <c:v>1.705280328708185</c:v>
                </c:pt>
                <c:pt idx="705">
                  <c:v>1.699785385973728</c:v>
                </c:pt>
                <c:pt idx="706">
                  <c:v>1.694243842764274</c:v>
                </c:pt>
                <c:pt idx="707">
                  <c:v>1.68865585100403</c:v>
                </c:pt>
                <c:pt idx="708">
                  <c:v>1.683021563890612</c:v>
                </c:pt>
                <c:pt idx="709">
                  <c:v>1.677341135890848</c:v>
                </c:pt>
                <c:pt idx="710">
                  <c:v>1.671614722736541</c:v>
                </c:pt>
                <c:pt idx="711">
                  <c:v>1.665842481420199</c:v>
                </c:pt>
                <c:pt idx="712">
                  <c:v>1.660024570190735</c:v>
                </c:pt>
                <c:pt idx="713">
                  <c:v>1.654161148549124</c:v>
                </c:pt>
                <c:pt idx="714">
                  <c:v>1.648252377244031</c:v>
                </c:pt>
                <c:pt idx="715">
                  <c:v>1.642298418267408</c:v>
                </c:pt>
                <c:pt idx="716">
                  <c:v>1.636299434850047</c:v>
                </c:pt>
                <c:pt idx="717">
                  <c:v>1.63025559145711</c:v>
                </c:pt>
                <c:pt idx="718">
                  <c:v>1.624167053783612</c:v>
                </c:pt>
                <c:pt idx="719">
                  <c:v>1.618033988749895</c:v>
                </c:pt>
                <c:pt idx="720">
                  <c:v>1.611856564497032</c:v>
                </c:pt>
                <c:pt idx="721">
                  <c:v>1.605634950382229</c:v>
                </c:pt>
                <c:pt idx="722">
                  <c:v>1.59936931697418</c:v>
                </c:pt>
                <c:pt idx="723">
                  <c:v>1.593059836048393</c:v>
                </c:pt>
                <c:pt idx="724">
                  <c:v>1.586706680582471</c:v>
                </c:pt>
                <c:pt idx="725">
                  <c:v>1.580310024751382</c:v>
                </c:pt>
                <c:pt idx="726">
                  <c:v>1.573870043922675</c:v>
                </c:pt>
                <c:pt idx="727">
                  <c:v>1.56738691465168</c:v>
                </c:pt>
                <c:pt idx="728">
                  <c:v>1.56086081467666</c:v>
                </c:pt>
                <c:pt idx="729">
                  <c:v>1.554291922913942</c:v>
                </c:pt>
                <c:pt idx="730">
                  <c:v>1.547680419453012</c:v>
                </c:pt>
                <c:pt idx="731">
                  <c:v>1.541026485551578</c:v>
                </c:pt>
                <c:pt idx="732">
                  <c:v>1.5343303036306</c:v>
                </c:pt>
                <c:pt idx="733">
                  <c:v>1.527592057269283</c:v>
                </c:pt>
                <c:pt idx="734">
                  <c:v>1.520811931200062</c:v>
                </c:pt>
                <c:pt idx="735">
                  <c:v>1.513990111303513</c:v>
                </c:pt>
                <c:pt idx="736">
                  <c:v>1.507126784603276</c:v>
                </c:pt>
                <c:pt idx="737">
                  <c:v>1.50022213926092</c:v>
                </c:pt>
                <c:pt idx="738">
                  <c:v>1.493276364570783</c:v>
                </c:pt>
                <c:pt idx="739">
                  <c:v>1.486289650954789</c:v>
                </c:pt>
                <c:pt idx="740">
                  <c:v>1.47926218995722</c:v>
                </c:pt>
                <c:pt idx="741">
                  <c:v>1.472194174239469</c:v>
                </c:pt>
                <c:pt idx="742">
                  <c:v>1.465085797574758</c:v>
                </c:pt>
                <c:pt idx="743">
                  <c:v>1.457937254842824</c:v>
                </c:pt>
                <c:pt idx="744">
                  <c:v>1.450748742024575</c:v>
                </c:pt>
                <c:pt idx="745">
                  <c:v>1.443520456196725</c:v>
                </c:pt>
                <c:pt idx="746">
                  <c:v>1.436252595526378</c:v>
                </c:pt>
                <c:pt idx="747">
                  <c:v>1.428945359265607</c:v>
                </c:pt>
                <c:pt idx="748">
                  <c:v>1.421598947745984</c:v>
                </c:pt>
                <c:pt idx="749">
                  <c:v>1.414213562373095</c:v>
                </c:pt>
                <c:pt idx="750">
                  <c:v>1.40678940562101</c:v>
                </c:pt>
                <c:pt idx="751">
                  <c:v>1.399326681026731</c:v>
                </c:pt>
                <c:pt idx="752">
                  <c:v>1.391825593184629</c:v>
                </c:pt>
                <c:pt idx="753">
                  <c:v>1.384286347740814</c:v>
                </c:pt>
                <c:pt idx="754">
                  <c:v>1.37670915138751</c:v>
                </c:pt>
                <c:pt idx="755">
                  <c:v>1.369094211857377</c:v>
                </c:pt>
                <c:pt idx="756">
                  <c:v>1.361441737917836</c:v>
                </c:pt>
                <c:pt idx="757">
                  <c:v>1.353751939365322</c:v>
                </c:pt>
                <c:pt idx="758">
                  <c:v>1.346025027019547</c:v>
                </c:pt>
                <c:pt idx="759">
                  <c:v>1.338261212717716</c:v>
                </c:pt>
                <c:pt idx="760">
                  <c:v>1.330460709308722</c:v>
                </c:pt>
                <c:pt idx="761">
                  <c:v>1.322623730647304</c:v>
                </c:pt>
                <c:pt idx="762">
                  <c:v>1.314750491588192</c:v>
                </c:pt>
                <c:pt idx="763">
                  <c:v>1.306841207980211</c:v>
                </c:pt>
                <c:pt idx="764">
                  <c:v>1.298896096660368</c:v>
                </c:pt>
                <c:pt idx="765">
                  <c:v>1.290915375447903</c:v>
                </c:pt>
                <c:pt idx="766">
                  <c:v>1.282899263138316</c:v>
                </c:pt>
                <c:pt idx="767">
                  <c:v>1.27484797949738</c:v>
                </c:pt>
                <c:pt idx="768">
                  <c:v>1.266761745255101</c:v>
                </c:pt>
                <c:pt idx="769">
                  <c:v>1.258640782099673</c:v>
                </c:pt>
                <c:pt idx="770">
                  <c:v>1.25048531267141</c:v>
                </c:pt>
                <c:pt idx="771">
                  <c:v>1.242295560556621</c:v>
                </c:pt>
                <c:pt idx="772">
                  <c:v>1.234071750281497</c:v>
                </c:pt>
                <c:pt idx="773">
                  <c:v>1.225814107305952</c:v>
                </c:pt>
                <c:pt idx="774">
                  <c:v>1.217522858017441</c:v>
                </c:pt>
                <c:pt idx="775">
                  <c:v>1.209198229724751</c:v>
                </c:pt>
                <c:pt idx="776">
                  <c:v>1.200840450651768</c:v>
                </c:pt>
                <c:pt idx="777">
                  <c:v>1.192449749931233</c:v>
                </c:pt>
                <c:pt idx="778">
                  <c:v>1.184026357598439</c:v>
                </c:pt>
                <c:pt idx="779">
                  <c:v>1.175570504584946</c:v>
                </c:pt>
                <c:pt idx="780">
                  <c:v>1.167082422712234</c:v>
                </c:pt>
                <c:pt idx="781">
                  <c:v>1.158562344685358</c:v>
                </c:pt>
                <c:pt idx="782">
                  <c:v>1.150010504086558</c:v>
                </c:pt>
                <c:pt idx="783">
                  <c:v>1.141427135368864</c:v>
                </c:pt>
                <c:pt idx="784">
                  <c:v>1.132812473849666</c:v>
                </c:pt>
                <c:pt idx="785">
                  <c:v>1.124166755704262</c:v>
                </c:pt>
                <c:pt idx="786">
                  <c:v>1.115490217959381</c:v>
                </c:pt>
                <c:pt idx="787">
                  <c:v>1.106783098486688</c:v>
                </c:pt>
                <c:pt idx="788">
                  <c:v>1.098045635996264</c:v>
                </c:pt>
                <c:pt idx="789">
                  <c:v>1.089278070030054</c:v>
                </c:pt>
                <c:pt idx="790">
                  <c:v>1.08048064095531</c:v>
                </c:pt>
                <c:pt idx="791">
                  <c:v>1.071653589957993</c:v>
                </c:pt>
                <c:pt idx="792">
                  <c:v>1.062797159036166</c:v>
                </c:pt>
                <c:pt idx="793">
                  <c:v>1.053911590993356</c:v>
                </c:pt>
                <c:pt idx="794">
                  <c:v>1.0449971294319</c:v>
                </c:pt>
                <c:pt idx="795">
                  <c:v>1.036054018746261</c:v>
                </c:pt>
                <c:pt idx="796">
                  <c:v>1.027082504116342</c:v>
                </c:pt>
                <c:pt idx="797">
                  <c:v>1.018082831500745</c:v>
                </c:pt>
                <c:pt idx="798">
                  <c:v>1.009055247630039</c:v>
                </c:pt>
                <c:pt idx="799">
                  <c:v>0.999999999999999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0643640"/>
        <c:axId val="-2010622648"/>
      </c:scatterChart>
      <c:valAx>
        <c:axId val="-2010643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10622648"/>
        <c:crosses val="autoZero"/>
        <c:crossBetween val="midCat"/>
      </c:valAx>
      <c:valAx>
        <c:axId val="-2010622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10643640"/>
        <c:crosses val="autoZero"/>
        <c:crossBetween val="midCat"/>
      </c:valAx>
      <c:spPr>
        <a:noFill/>
        <a:ln w="18576">
          <a:noFill/>
        </a:ln>
      </c:spPr>
    </c:plotArea>
    <c:plotVisOnly val="1"/>
    <c:dispBlanksAs val="gap"/>
    <c:showDLblsOverMax val="0"/>
  </c:chart>
  <c:spPr>
    <a:noFill/>
    <a:ln w="2322">
      <a:noFill/>
      <a:prstDash val="solid"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Relationship Id="rId3" Type="http://schemas.openxmlformats.org/officeDocument/2006/relationships/image" Target="../media/image7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Relationship Id="rId3" Type="http://schemas.openxmlformats.org/officeDocument/2006/relationships/image" Target="../media/image8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image" Target="../media/image98.wmf"/><Relationship Id="rId5" Type="http://schemas.openxmlformats.org/officeDocument/2006/relationships/image" Target="../media/image99.wmf"/><Relationship Id="rId6" Type="http://schemas.openxmlformats.org/officeDocument/2006/relationships/image" Target="../media/image100.wmf"/><Relationship Id="rId7" Type="http://schemas.openxmlformats.org/officeDocument/2006/relationships/image" Target="../media/image101.emf"/><Relationship Id="rId8" Type="http://schemas.openxmlformats.org/officeDocument/2006/relationships/image" Target="../media/image102.wmf"/><Relationship Id="rId9" Type="http://schemas.openxmlformats.org/officeDocument/2006/relationships/image" Target="../media/image103.emf"/><Relationship Id="rId1" Type="http://schemas.openxmlformats.org/officeDocument/2006/relationships/image" Target="../media/image95.emf"/><Relationship Id="rId2" Type="http://schemas.openxmlformats.org/officeDocument/2006/relationships/image" Target="../media/image9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Relationship Id="rId2" Type="http://schemas.openxmlformats.org/officeDocument/2006/relationships/image" Target="../media/image11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Relationship Id="rId2" Type="http://schemas.openxmlformats.org/officeDocument/2006/relationships/image" Target="../media/image11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D777-1B9F-6148-9C94-4F056159EB62}" type="datetimeFigureOut">
              <a:rPr lang="en-US" smtClean="0"/>
              <a:t>2/25/15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1234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6830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606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60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6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2000">
                <a:latin typeface="Arial Unicode MS"/>
                <a:cs typeface="Arial Unicode MS"/>
              </a:defRPr>
            </a:lvl2pPr>
            <a:lvl3pPr>
              <a:defRPr sz="1600">
                <a:latin typeface="Arial Unicode MS"/>
                <a:cs typeface="Arial Unicode MS"/>
              </a:defRPr>
            </a:lvl3pPr>
            <a:lvl4pPr>
              <a:defRPr sz="1600">
                <a:latin typeface="Arial Unicode MS"/>
                <a:cs typeface="Arial Unicode MS"/>
              </a:defRPr>
            </a:lvl4pPr>
            <a:lvl5pPr>
              <a:defRPr sz="16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113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67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0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1154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 One Ear and Out the Other… A Talk About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39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7301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6460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325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70048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CD11-6B08-4E43-9F6B-9D1034CA643F}" type="slidenum">
              <a:rPr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 dirty="0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0078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6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2000">
                <a:latin typeface="Arial Unicode MS"/>
                <a:cs typeface="Arial Unicode MS"/>
              </a:defRPr>
            </a:lvl2pPr>
            <a:lvl3pPr>
              <a:defRPr sz="1600">
                <a:latin typeface="Arial Unicode MS"/>
                <a:cs typeface="Arial Unicode MS"/>
              </a:defRPr>
            </a:lvl3pPr>
            <a:lvl4pPr>
              <a:defRPr sz="1600">
                <a:latin typeface="Arial Unicode MS"/>
                <a:cs typeface="Arial Unicode MS"/>
              </a:defRPr>
            </a:lvl4pPr>
            <a:lvl5pPr>
              <a:defRPr sz="16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77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868362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382000" cy="4056062"/>
          </a:xfrm>
        </p:spPr>
        <p:txBody>
          <a:bodyPr/>
          <a:lstStyle>
            <a:lvl1pPr>
              <a:defRPr sz="3200">
                <a:latin typeface="Arial Rounded MT Bold"/>
                <a:cs typeface="Arial Rounded MT Bold"/>
              </a:defRPr>
            </a:lvl1pPr>
            <a:lvl2pPr>
              <a:defRPr>
                <a:latin typeface="Arial Rounded MT Bold"/>
                <a:cs typeface="Arial Rounded MT Bold"/>
              </a:defRPr>
            </a:lvl2pPr>
            <a:lvl3pPr>
              <a:defRPr sz="1400">
                <a:latin typeface="Arial Rounded MT Bold"/>
                <a:cs typeface="Arial Rounded MT Bold"/>
              </a:defRPr>
            </a:lvl3pPr>
            <a:lvl4pPr>
              <a:defRPr sz="1400">
                <a:latin typeface="Arial Rounded MT Bold"/>
                <a:cs typeface="Arial Rounded MT Bold"/>
              </a:defRPr>
            </a:lvl4pPr>
            <a:lvl5pPr>
              <a:defRPr sz="1400">
                <a:latin typeface="Arial Rounded MT Bold"/>
                <a:cs typeface="Arial Rounded M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44562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9231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5465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3814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5381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8816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9329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4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7D777-1B9F-6148-9C94-4F056159EB62}" type="datetimeFigureOut">
              <a:rPr lang="en-US" smtClean="0"/>
              <a:t>2/25/15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ysClr val="window" lastClr="FFFFFF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0C828-056B-CC4D-816F-142465E0C001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34E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C34E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75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6" r:id="rId2"/>
    <p:sldLayoutId id="214748374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2636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3" r:id="rId2"/>
    <p:sldLayoutId id="2147483694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7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5899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0992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76200" y="90747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9074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0" r:id="rId2"/>
    <p:sldLayoutId id="214748372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27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5" r:id="rId5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400" b="1" i="1" kern="1200">
          <a:solidFill>
            <a:schemeClr val="tx1"/>
          </a:solidFill>
          <a:latin typeface="+mj-lt"/>
          <a:ea typeface="+mj-ea"/>
          <a:cs typeface="Abadi MT Condensed Extra Bold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8763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7" r:id="rId2"/>
    <p:sldLayoutId id="2147483738" r:id="rId3"/>
    <p:sldLayoutId id="2147483739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gif"/><Relationship Id="rId5" Type="http://schemas.openxmlformats.org/officeDocument/2006/relationships/image" Target="../media/image35.jpeg"/><Relationship Id="rId6" Type="http://schemas.openxmlformats.org/officeDocument/2006/relationships/oleObject" Target="../embeddings/oleObject9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6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7.png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8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39.png"/><Relationship Id="rId11" Type="http://schemas.openxmlformats.org/officeDocument/2006/relationships/image" Target="../media/image40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4.emf"/><Relationship Id="rId8" Type="http://schemas.openxmlformats.org/officeDocument/2006/relationships/image" Target="../media/image46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6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jpeg"/><Relationship Id="rId12" Type="http://schemas.openxmlformats.org/officeDocument/2006/relationships/image" Target="../media/image64.png"/><Relationship Id="rId1" Type="http://schemas.microsoft.com/office/2007/relationships/media" Target="file://localhost/Users/dschmitz/Google%20Drive/Talks/Outreach/FermilabPhysicsForEveryone/sounds/440Hz.wav" TargetMode="External"/><Relationship Id="rId2" Type="http://schemas.openxmlformats.org/officeDocument/2006/relationships/audio" Target="file://localhost/Users/dschmitz/Google%20Drive/Talks/Outreach/FermilabPhysicsForEveryone/sounds/440Hz.wav" TargetMode="External"/><Relationship Id="rId3" Type="http://schemas.microsoft.com/office/2007/relationships/media" Target="file://localhost/Users/dschmitz/Google%20Drive/Talks/Outreach/FermilabPhysicsForEveryone/sounds/441Hz.wav" TargetMode="External"/><Relationship Id="rId4" Type="http://schemas.openxmlformats.org/officeDocument/2006/relationships/audio" Target="file://localhost/Users/dschmitz/Google%20Drive/Talks/Outreach/FermilabPhysicsForEveryone/sounds/441Hz.wav" TargetMode="External"/><Relationship Id="rId5" Type="http://schemas.microsoft.com/office/2007/relationships/media" Target="file://localhost/Users/dschmitz/Google%20Drive/Talks/Outreach/FermilabPhysicsForEveryone/sounds/440+441Hz.wav" TargetMode="External"/><Relationship Id="rId6" Type="http://schemas.openxmlformats.org/officeDocument/2006/relationships/audio" Target="file://localhost/Users/dschmitz/Google%20Drive/Talks/Outreach/FermilabPhysicsForEveryone/sounds/440+441Hz.wav" TargetMode="External"/><Relationship Id="rId7" Type="http://schemas.openxmlformats.org/officeDocument/2006/relationships/slideLayout" Target="../slideLayouts/slideLayout15.xml"/><Relationship Id="rId8" Type="http://schemas.openxmlformats.org/officeDocument/2006/relationships/chart" Target="../charts/chart1.xml"/><Relationship Id="rId9" Type="http://schemas.openxmlformats.org/officeDocument/2006/relationships/chart" Target="../charts/chart2.xml"/><Relationship Id="rId10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5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66.e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67.emf"/><Relationship Id="rId10" Type="http://schemas.openxmlformats.org/officeDocument/2006/relationships/image" Target="../media/image6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oleObject" Target="../embeddings/oleObject28.bin"/><Relationship Id="rId6" Type="http://schemas.openxmlformats.org/officeDocument/2006/relationships/image" Target="../media/image6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7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oleObject" Target="../embeddings/oleObject31.bin"/><Relationship Id="rId5" Type="http://schemas.openxmlformats.org/officeDocument/2006/relationships/image" Target="../media/image76.e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77.e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72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oleObject" Target="../embeddings/oleObject34.bin"/><Relationship Id="rId5" Type="http://schemas.openxmlformats.org/officeDocument/2006/relationships/image" Target="../media/image76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77.emf"/><Relationship Id="rId8" Type="http://schemas.openxmlformats.org/officeDocument/2006/relationships/oleObject" Target="../embeddings/oleObject36.bin"/><Relationship Id="rId9" Type="http://schemas.openxmlformats.org/officeDocument/2006/relationships/image" Target="../media/image83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1.bin"/><Relationship Id="rId20" Type="http://schemas.openxmlformats.org/officeDocument/2006/relationships/image" Target="../media/image103.emf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Relationship Id="rId10" Type="http://schemas.openxmlformats.org/officeDocument/2006/relationships/image" Target="../media/image98.wmf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99.wmf"/><Relationship Id="rId13" Type="http://schemas.openxmlformats.org/officeDocument/2006/relationships/oleObject" Target="../embeddings/oleObject43.bin"/><Relationship Id="rId14" Type="http://schemas.openxmlformats.org/officeDocument/2006/relationships/image" Target="../media/image100.wmf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101.emf"/><Relationship Id="rId17" Type="http://schemas.openxmlformats.org/officeDocument/2006/relationships/oleObject" Target="../embeddings/oleObject45.bin"/><Relationship Id="rId18" Type="http://schemas.openxmlformats.org/officeDocument/2006/relationships/image" Target="../media/image102.wmf"/><Relationship Id="rId19" Type="http://schemas.openxmlformats.org/officeDocument/2006/relationships/oleObject" Target="../embeddings/oleObject46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7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96.w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97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9.jpeg"/><Relationship Id="rId3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110.emf"/><Relationship Id="rId5" Type="http://schemas.openxmlformats.org/officeDocument/2006/relationships/image" Target="../media/image111.jpeg"/><Relationship Id="rId6" Type="http://schemas.microsoft.com/office/2007/relationships/hdphoto" Target="../media/hdphoto2.wdp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oleObject" Target="../embeddings/oleObject48.bin"/><Relationship Id="rId6" Type="http://schemas.openxmlformats.org/officeDocument/2006/relationships/image" Target="../media/image112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113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116.emf"/><Relationship Id="rId5" Type="http://schemas.openxmlformats.org/officeDocument/2006/relationships/oleObject" Target="../embeddings/oleObject52.bin"/><Relationship Id="rId6" Type="http://schemas.openxmlformats.org/officeDocument/2006/relationships/image" Target="../media/image117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118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119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120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121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jpeg"/><Relationship Id="rId5" Type="http://schemas.openxmlformats.org/officeDocument/2006/relationships/image" Target="../media/image125.png"/><Relationship Id="rId6" Type="http://schemas.openxmlformats.org/officeDocument/2006/relationships/image" Target="../media/image126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73" y="294582"/>
            <a:ext cx="7772400" cy="921509"/>
          </a:xfrm>
        </p:spPr>
        <p:txBody>
          <a:bodyPr/>
          <a:lstStyle/>
          <a:p>
            <a:pPr algn="ctr">
              <a:spcAft>
                <a:spcPts val="3600"/>
              </a:spcAft>
            </a:pPr>
            <a:r>
              <a:rPr lang="en-US" dirty="0" smtClean="0"/>
              <a:t>Physics of Neutrinos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2329139"/>
            <a:ext cx="8234892" cy="3697511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3000"/>
              </a:spcAft>
              <a:buFont typeface="Arial"/>
              <a:buChar char="•"/>
            </a:pPr>
            <a:r>
              <a:rPr lang="en-US" sz="3200" b="1" dirty="0" smtClean="0">
                <a:solidFill>
                  <a:srgbClr val="800000"/>
                </a:solidFill>
              </a:rPr>
              <a:t>The </a:t>
            </a:r>
            <a:r>
              <a:rPr lang="en-US" sz="3200" b="1" dirty="0">
                <a:solidFill>
                  <a:srgbClr val="800000"/>
                </a:solidFill>
              </a:rPr>
              <a:t>Standard </a:t>
            </a:r>
            <a:r>
              <a:rPr lang="en-US" sz="3200" b="1" dirty="0" smtClean="0">
                <a:solidFill>
                  <a:srgbClr val="800000"/>
                </a:solidFill>
              </a:rPr>
              <a:t>Model of Particle Physics </a:t>
            </a:r>
            <a:r>
              <a:rPr lang="en-US" sz="3200" b="1" dirty="0">
                <a:solidFill>
                  <a:srgbClr val="800000"/>
                </a:solidFill>
              </a:rPr>
              <a:t>to see where n</a:t>
            </a:r>
            <a:r>
              <a:rPr lang="en-US" sz="3200" b="1" dirty="0" smtClean="0">
                <a:solidFill>
                  <a:srgbClr val="800000"/>
                </a:solidFill>
              </a:rPr>
              <a:t>eutrinos fit </a:t>
            </a:r>
            <a:r>
              <a:rPr lang="en-US" sz="3200" b="1" dirty="0">
                <a:solidFill>
                  <a:srgbClr val="800000"/>
                </a:solidFill>
              </a:rPr>
              <a:t>in</a:t>
            </a:r>
          </a:p>
          <a:p>
            <a:pPr marL="457200" indent="-457200">
              <a:spcAft>
                <a:spcPts val="3000"/>
              </a:spcAft>
              <a:buFont typeface="Arial"/>
              <a:buChar char="•"/>
            </a:pPr>
            <a:r>
              <a:rPr lang="en-US" sz="3200" b="1" dirty="0">
                <a:solidFill>
                  <a:srgbClr val="800000"/>
                </a:solidFill>
              </a:rPr>
              <a:t>Neutrino Discovery and Early History</a:t>
            </a:r>
          </a:p>
          <a:p>
            <a:pPr marL="457200" indent="-457200">
              <a:spcAft>
                <a:spcPts val="3000"/>
              </a:spcAft>
              <a:buFont typeface="Arial"/>
              <a:buChar char="•"/>
            </a:pPr>
            <a:r>
              <a:rPr lang="en-US" sz="3200" b="1" dirty="0">
                <a:solidFill>
                  <a:srgbClr val="800000"/>
                </a:solidFill>
              </a:rPr>
              <a:t>Neutrino Oscillations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800000"/>
                </a:solidFill>
              </a:rPr>
              <a:t>The Next Exciting </a:t>
            </a:r>
            <a:r>
              <a:rPr lang="en-US" sz="3200" b="1" dirty="0" smtClean="0">
                <a:solidFill>
                  <a:srgbClr val="800000"/>
                </a:solidFill>
              </a:rPr>
              <a:t>Discoveries?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1</a:t>
            </a:fld>
            <a:endParaRPr lang="en-US" dirty="0">
              <a:latin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5492" y="1345232"/>
            <a:ext cx="188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Dave Schmitz</a:t>
            </a:r>
          </a:p>
          <a:p>
            <a:pPr algn="ctr"/>
            <a:r>
              <a:rPr lang="en-US" dirty="0" smtClean="0"/>
              <a:t>February 23,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76200" y="228600"/>
            <a:ext cx="5545579" cy="1981200"/>
            <a:chOff x="76200" y="228600"/>
            <a:chExt cx="5545579" cy="1981200"/>
          </a:xfrm>
        </p:grpSpPr>
        <p:grpSp>
          <p:nvGrpSpPr>
            <p:cNvPr id="3" name="Group 37"/>
            <p:cNvGrpSpPr/>
            <p:nvPr/>
          </p:nvGrpSpPr>
          <p:grpSpPr>
            <a:xfrm>
              <a:off x="76200" y="228600"/>
              <a:ext cx="5545579" cy="1981200"/>
              <a:chOff x="76200" y="228600"/>
              <a:chExt cx="5545579" cy="1981200"/>
            </a:xfrm>
          </p:grpSpPr>
          <p:grpSp>
            <p:nvGrpSpPr>
              <p:cNvPr id="13" name="Group 35"/>
              <p:cNvGrpSpPr/>
              <p:nvPr/>
            </p:nvGrpSpPr>
            <p:grpSpPr>
              <a:xfrm>
                <a:off x="76200" y="228600"/>
                <a:ext cx="5545579" cy="1981200"/>
                <a:chOff x="76200" y="228600"/>
                <a:chExt cx="5545579" cy="198120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7500" t="10000" r="5000" b="7500"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35" name="Arc 34"/>
          <p:cNvSpPr/>
          <p:nvPr/>
        </p:nvSpPr>
        <p:spPr>
          <a:xfrm>
            <a:off x="2266087" y="-5715000"/>
            <a:ext cx="2514600" cy="14020800"/>
          </a:xfrm>
          <a:prstGeom prst="arc">
            <a:avLst>
              <a:gd name="adj1" fmla="val 18802107"/>
              <a:gd name="adj2" fmla="val 4945347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4489" y="22860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Sphere with a radius of 93,000,000 miles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2357735"/>
            <a:ext cx="90385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is the Sun producing per second </a:t>
            </a:r>
            <a:r>
              <a:rPr lang="en-US" sz="3200" u="sng" dirty="0">
                <a:solidFill>
                  <a:srgbClr val="4F81BD"/>
                </a:solidFill>
                <a:latin typeface="Apple Casual"/>
                <a:cs typeface="Apple Casual"/>
              </a:rPr>
              <a:t>TOTAL</a:t>
            </a:r>
            <a:r>
              <a:rPr lang="en-US" sz="3200" u="sng" dirty="0">
                <a:solidFill>
                  <a:srgbClr val="FFFFFF"/>
                </a:solidFill>
                <a:latin typeface="Apple Casual"/>
                <a:cs typeface="Apple Casual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2400" y="3200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000" dirty="0">
                <a:solidFill>
                  <a:prstClr val="white"/>
                </a:solidFill>
                <a:latin typeface="Apple Casual"/>
                <a:cs typeface="Apple Casual"/>
              </a:rPr>
              <a:t>≈20,000,000,000,000,000,000,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" y="4091226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000" dirty="0">
                <a:solidFill>
                  <a:srgbClr val="FFFFFF"/>
                </a:solidFill>
                <a:latin typeface="Apple Casual"/>
                <a:cs typeface="Apple Casual"/>
              </a:rPr>
              <a:t>000,000,000,000,000,000,000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" y="5105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= 2 x 10</a:t>
            </a:r>
            <a:r>
              <a:rPr lang="en-US" sz="5000" baseline="30000" dirty="0">
                <a:solidFill>
                  <a:srgbClr val="C0482C"/>
                </a:solidFill>
                <a:latin typeface="Apple Casual"/>
                <a:cs typeface="Apple Casual"/>
              </a:rPr>
              <a:t>38 </a:t>
            </a:r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neutrinos/second!!</a:t>
            </a:r>
            <a:endParaRPr lang="en-US" sz="5000" baseline="30000" dirty="0">
              <a:solidFill>
                <a:srgbClr val="C0482C"/>
              </a:solidFill>
              <a:latin typeface="Apple Casual"/>
              <a:cs typeface="Apple Casual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4400" y="0"/>
            <a:ext cx="1752600" cy="106680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 flipH="1" flipV="1">
            <a:off x="380206" y="534194"/>
            <a:ext cx="1068388" cy="158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76200" y="423446"/>
            <a:ext cx="837406" cy="645736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 flipV="1">
            <a:off x="76201" y="1069181"/>
            <a:ext cx="838997" cy="8358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420293" y="1562496"/>
            <a:ext cx="988220" cy="1594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15200" y="1069184"/>
            <a:ext cx="1751800" cy="9882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a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95400"/>
            <a:ext cx="528320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You don’t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have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to look to the cosmos to find neutrinos. For 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400" y="5325070"/>
            <a:ext cx="7112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A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banana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emits about </a:t>
            </a:r>
            <a:r>
              <a:rPr lang="en-US" sz="2200" b="1" dirty="0">
                <a:solidFill>
                  <a:srgbClr val="C0482C"/>
                </a:solidFill>
                <a:latin typeface="Apple Casual"/>
                <a:cs typeface="Apple Casual"/>
              </a:rPr>
              <a:t>1 million neutrinos/day 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from decays of the small number of naturally occurring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radioactive potassium atoms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they contain!</a:t>
            </a:r>
          </a:p>
        </p:txBody>
      </p:sp>
    </p:spTree>
    <p:extLst>
      <p:ext uri="{BB962C8B-B14F-4D97-AF65-F5344CB8AC3E}">
        <p14:creationId xmlns:p14="http://schemas.microsoft.com/office/powerpoint/2010/main" val="263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418" y="4322919"/>
            <a:ext cx="8746374" cy="2392680"/>
          </a:xfrm>
          <a:prstGeom prst="roundRect">
            <a:avLst>
              <a:gd name="adj" fmla="val 767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nan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08" y="206845"/>
            <a:ext cx="3365838" cy="25243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7942" y="504628"/>
            <a:ext cx="4191000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In fact, this is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how the neutrino was </a:t>
            </a:r>
            <a:r>
              <a:rPr lang="en-US" sz="3200" dirty="0" smtClean="0">
                <a:solidFill>
                  <a:prstClr val="black"/>
                </a:solidFill>
                <a:latin typeface="Apple Casual"/>
                <a:cs typeface="Apple Casual"/>
              </a:rPr>
              <a:t>realized to exist </a:t>
            </a:r>
            <a:endParaRPr lang="en-US" sz="3200" dirty="0">
              <a:solidFill>
                <a:prstClr val="black"/>
              </a:solidFill>
              <a:latin typeface="Apple Casual"/>
              <a:cs typeface="Apple Casual"/>
            </a:endParaRP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(radioactive decay, not bananas)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7942" y="4279871"/>
            <a:ext cx="8645738" cy="2392680"/>
            <a:chOff x="304800" y="3495240"/>
            <a:chExt cx="8645738" cy="2392680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676400" y="35714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latin typeface="Tahoma" charset="0"/>
                </a:rPr>
                <a:t>n</a:t>
              </a:r>
              <a:r>
                <a:rPr lang="en-US" sz="1800" dirty="0">
                  <a:latin typeface="Tahoma" charset="0"/>
                </a:rPr>
                <a:t>eutron 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85800" y="4039753"/>
              <a:ext cx="457200" cy="3556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7400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2051138" y="4034883"/>
              <a:ext cx="463462" cy="360470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04800" y="36476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FF6600"/>
                  </a:solidFill>
                  <a:latin typeface="Tahoma" charset="0"/>
                </a:rPr>
                <a:t>proton</a:t>
              </a: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1142999" y="4242953"/>
              <a:ext cx="90813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514600" y="4054039"/>
              <a:ext cx="990600" cy="1753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048000" y="34952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0000FF"/>
                  </a:solidFill>
                  <a:latin typeface="Tahoma" charset="0"/>
                </a:rPr>
                <a:t>electron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505200" y="3876240"/>
              <a:ext cx="304800" cy="304800"/>
            </a:xfrm>
            <a:prstGeom prst="ellipse">
              <a:avLst/>
            </a:prstGeom>
            <a:gradFill flip="none" rotWithShape="1">
              <a:gsLst>
                <a:gs pos="99000">
                  <a:srgbClr val="0000FF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8767658" y="5705040"/>
              <a:ext cx="182880" cy="182880"/>
            </a:xfrm>
            <a:prstGeom prst="ellipse">
              <a:avLst/>
            </a:prstGeom>
            <a:gradFill flip="none" rotWithShape="1">
              <a:gsLst>
                <a:gs pos="77000">
                  <a:schemeClr val="bg1">
                    <a:lumMod val="50000"/>
                  </a:schemeClr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20" name="Straight Arrow Connector 19"/>
            <p:cNvCxnSpPr>
              <a:endCxn id="19" idx="1"/>
            </p:cNvCxnSpPr>
            <p:nvPr/>
          </p:nvCxnSpPr>
          <p:spPr>
            <a:xfrm>
              <a:off x="2514600" y="4229405"/>
              <a:ext cx="6279840" cy="1502417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534400" y="5095440"/>
              <a:ext cx="38510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latin typeface="Symbol" charset="2"/>
                  <a:cs typeface="Symbol" charset="2"/>
                </a:rPr>
                <a:t>n</a:t>
              </a:r>
              <a:endParaRPr lang="en-US" sz="3000" baseline="-25000" dirty="0"/>
            </a:p>
          </p:txBody>
        </p:sp>
        <p:graphicFrame>
          <p:nvGraphicFramePr>
            <p:cNvPr id="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6949688"/>
                </p:ext>
              </p:extLst>
            </p:nvPr>
          </p:nvGraphicFramePr>
          <p:xfrm>
            <a:off x="381000" y="5222440"/>
            <a:ext cx="4822826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78" name="Equation" r:id="rId4" imgW="1638300" imgH="215900" progId="Equation.3">
                    <p:embed/>
                  </p:oleObj>
                </mc:Choice>
                <mc:Fallback>
                  <p:oleObj name="Equation" r:id="rId4" imgW="1638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5222440"/>
                          <a:ext cx="4822826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551" y="1673511"/>
            <a:ext cx="3289300" cy="2463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730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80999" y="516441"/>
          <a:ext cx="3725777" cy="5350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hoto Editor Photo" r:id="rId3" imgW="3296110" imgH="5144218" progId="">
                  <p:embed/>
                </p:oleObj>
              </mc:Choice>
              <mc:Fallback>
                <p:oleObj name="Photo Editor Photo" r:id="rId3" imgW="3296110" imgH="51442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516441"/>
                        <a:ext cx="3725777" cy="5350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spect="1"/>
          </p:cNvSpPr>
          <p:nvPr/>
        </p:nvSpPr>
        <p:spPr>
          <a:xfrm>
            <a:off x="381002" y="493776"/>
            <a:ext cx="3725775" cy="5376672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7551" y="5144869"/>
            <a:ext cx="21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Enrico Fermi</a:t>
            </a:r>
          </a:p>
          <a:p>
            <a:r>
              <a:rPr lang="en-US" dirty="0"/>
              <a:t>Nobel Prize in 1938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2160" y="3031680"/>
            <a:ext cx="432008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>
                <a:latin typeface="Apple Casual"/>
                <a:cs typeface="Apple Casual"/>
              </a:rPr>
              <a:t>It was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Enrico Fermi 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who first calculated the mechanism for detecting a neutrino in 1934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accent1"/>
                </a:solidFill>
                <a:latin typeface="Apple Casual"/>
                <a:cs typeface="Apple Casual"/>
              </a:rPr>
              <a:t>ANSWER: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 It </a:t>
            </a:r>
            <a:r>
              <a:rPr lang="en-US" sz="2800" dirty="0" smtClean="0">
                <a:solidFill>
                  <a:srgbClr val="000000"/>
                </a:solidFill>
                <a:latin typeface="Apple Casual"/>
                <a:cs typeface="Apple Casual"/>
              </a:rPr>
              <a:t>was going to be hard</a:t>
            </a:r>
            <a:endParaRPr lang="en-US" sz="2800" dirty="0">
              <a:solidFill>
                <a:srgbClr val="000000"/>
              </a:solidFill>
              <a:latin typeface="Apple Casual"/>
              <a:cs typeface="Apple Casual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648200" y="304800"/>
            <a:ext cx="3581400" cy="1981200"/>
          </a:xfrm>
          <a:prstGeom prst="wedgeRoundRectCallout">
            <a:avLst>
              <a:gd name="adj1" fmla="val -74481"/>
              <a:gd name="adj2" fmla="val 855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u="sng" dirty="0"/>
              <a:t>neutrino</a:t>
            </a:r>
            <a:r>
              <a:rPr lang="en-US" sz="2400" dirty="0"/>
              <a:t>: </a:t>
            </a:r>
            <a:r>
              <a:rPr lang="en-US" sz="2400" dirty="0" smtClean="0"/>
              <a:t>ORIGIN mid 20th cent.: from Italian, diminutive of </a:t>
            </a:r>
            <a:r>
              <a:rPr lang="en-US" sz="2400" b="1" i="1" dirty="0" smtClean="0"/>
              <a:t>neutro.</a:t>
            </a:r>
          </a:p>
          <a:p>
            <a:pPr algn="ctr"/>
            <a:r>
              <a:rPr lang="en-US" sz="2400" i="1" dirty="0" smtClean="0"/>
              <a:t>Little, neutral object.</a:t>
            </a:r>
            <a:endParaRPr lang="en-US" sz="2400" i="1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13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3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14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Bethe-Peierls (1934), using Fermi’s original theory and the experimental value of G</a:t>
            </a:r>
            <a:r>
              <a:rPr lang="en-US" baseline="-25000" dirty="0"/>
              <a:t>F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 smtClean="0"/>
              <a:t>was </a:t>
            </a:r>
            <a:r>
              <a:rPr lang="en-US" dirty="0"/>
              <a:t>able to calculate the expected cross-section for </a:t>
            </a:r>
            <a:r>
              <a:rPr lang="en-US" u="sng" dirty="0">
                <a:solidFill>
                  <a:srgbClr val="FF0000"/>
                </a:solidFill>
              </a:rPr>
              <a:t>inverse beta decay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few MeV neutrinos:</a:t>
            </a:r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531938" y="2416175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9" name="Equation" r:id="rId3" imgW="952500" imgH="203200" progId="Equation.3">
                  <p:embed/>
                </p:oleObj>
              </mc:Choice>
              <mc:Fallback>
                <p:oleObj name="Equation" r:id="rId3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416175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92675" y="2427287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0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427287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58938" y="3314700"/>
          <a:ext cx="54197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1" name="Equation" r:id="rId7" imgW="2501900" imgH="228600" progId="Equation.3">
                  <p:embed/>
                </p:oleObj>
              </mc:Choice>
              <mc:Fallback>
                <p:oleObj name="Equation" r:id="rId7" imgW="250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938" y="3314700"/>
                        <a:ext cx="54197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531938" y="3227832"/>
            <a:ext cx="5707062" cy="609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4729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15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Bethe-Peierls (1934), using Fermi’s original theory and the experimental value of G</a:t>
            </a:r>
            <a:r>
              <a:rPr lang="en-US" baseline="-25000" dirty="0"/>
              <a:t>F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 smtClean="0"/>
              <a:t>was </a:t>
            </a:r>
            <a:r>
              <a:rPr lang="en-US" dirty="0"/>
              <a:t>able to calculate the expected cross-section for </a:t>
            </a:r>
            <a:r>
              <a:rPr lang="en-US" u="sng" dirty="0">
                <a:solidFill>
                  <a:srgbClr val="FF0000"/>
                </a:solidFill>
              </a:rPr>
              <a:t>inverse beta decay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few MeV neutrinos:</a:t>
            </a:r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531938" y="2416175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6" name="Equation" r:id="rId3" imgW="952500" imgH="203200" progId="Equation.3">
                  <p:embed/>
                </p:oleObj>
              </mc:Choice>
              <mc:Fallback>
                <p:oleObj name="Equation" r:id="rId3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416175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92675" y="2427287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7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427287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58938" y="3314700"/>
          <a:ext cx="54197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8" name="Equation" r:id="rId7" imgW="2501900" imgH="228600" progId="Equation.3">
                  <p:embed/>
                </p:oleObj>
              </mc:Choice>
              <mc:Fallback>
                <p:oleObj name="Equation" r:id="rId7" imgW="250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938" y="3314700"/>
                        <a:ext cx="54197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531938" y="3227832"/>
            <a:ext cx="5707062" cy="609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2276" y="4267200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Perpetua"/>
              </a:rPr>
              <a:t>atomic mass unit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700355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>
                <a:solidFill>
                  <a:prstClr val="black"/>
                </a:solidFill>
                <a:latin typeface="Perpetua"/>
              </a:rPr>
              <a:t>-N cross-section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9771" y="5712023"/>
            <a:ext cx="132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Perpetua"/>
              </a:rPr>
              <a:t>density of lead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577475" y="4555697"/>
            <a:ext cx="378024" cy="258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1614519" y="5483098"/>
            <a:ext cx="293091" cy="287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895606" y="5480488"/>
            <a:ext cx="457195" cy="2930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1864" y="4985266"/>
            <a:ext cx="7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Perpetua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Perpetua"/>
              </a:rPr>
              <a:t>lead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= </a:t>
            </a:r>
            <a:endParaRPr lang="en-US" baseline="-25000" dirty="0">
              <a:solidFill>
                <a:prstClr val="black"/>
              </a:solidFill>
              <a:latin typeface="Perpetu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48006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Perpetua"/>
              </a:rPr>
              <a:t>1.66x10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-27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067" y="5061466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Perpetua"/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Perpetua"/>
              </a:rPr>
              <a:t>x-N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m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2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)(11400 kg/m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3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)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1600200" y="5137666"/>
            <a:ext cx="2133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1864" y="4800600"/>
            <a:ext cx="2954336" cy="6617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4419600"/>
            <a:ext cx="4495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>
                <a:solidFill>
                  <a:srgbClr val="FF0000"/>
                </a:solidFill>
                <a:latin typeface="Arial Unicode MS"/>
                <a:cs typeface="Arial Unicode MS"/>
              </a:rPr>
              <a:t>Hmmm… that looks small  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Arial Unicode MS"/>
                <a:cs typeface="Arial Unicode MS"/>
              </a:rPr>
              <a:t>What’s the mean free path of a neutrino in lead?</a:t>
            </a:r>
            <a:endParaRPr lang="en-US" sz="2800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355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16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/>
              <a:t>A typical neutrino produced in a </a:t>
            </a:r>
            <a:r>
              <a:rPr lang="en-US" sz="2400" u="sng" dirty="0"/>
              <a:t>power reactor</a:t>
            </a:r>
            <a:r>
              <a:rPr lang="en-US" sz="2400" dirty="0"/>
              <a:t> or </a:t>
            </a:r>
          </a:p>
          <a:p>
            <a:pPr algn="ctr">
              <a:buNone/>
            </a:pPr>
            <a:r>
              <a:rPr lang="en-US" sz="2400" dirty="0"/>
              <a:t>the core of </a:t>
            </a:r>
            <a:r>
              <a:rPr lang="en-US" sz="2400" u="sng" dirty="0"/>
              <a:t>the sun</a:t>
            </a:r>
            <a:r>
              <a:rPr lang="en-US" sz="2400" dirty="0"/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rgbClr val="FF0000"/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endParaRPr lang="en-US" sz="2400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5942" y="2009695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17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 typical neutrino produced in a 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power reactor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or </a:t>
            </a:r>
          </a:p>
          <a:p>
            <a:pPr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core of 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the sun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/>
              <a:t>A typical neutrino produced at a </a:t>
            </a:r>
            <a:r>
              <a:rPr lang="en-US" sz="2400" u="sng" dirty="0"/>
              <a:t>particle accelerator</a:t>
            </a:r>
            <a:r>
              <a:rPr lang="en-US" sz="2400" dirty="0"/>
              <a:t> </a:t>
            </a:r>
          </a:p>
          <a:p>
            <a:pPr algn="ctr">
              <a:buNone/>
            </a:pPr>
            <a:r>
              <a:rPr lang="en-US" sz="2400" dirty="0"/>
              <a:t>has between 1-100 GeV of energy: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-40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12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m</a:t>
            </a:r>
            <a:r>
              <a:rPr lang="en-US" sz="2400" dirty="0">
                <a:solidFill>
                  <a:srgbClr val="FF0000"/>
                </a:solidFill>
              </a:rPr>
              <a:t>    </a:t>
            </a:r>
          </a:p>
          <a:p>
            <a:pPr lvl="1" algn="ctr">
              <a:spcAft>
                <a:spcPts val="240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better, but still around a billion miles of solid lead!</a:t>
            </a:r>
            <a:r>
              <a:rPr lang="en-US" sz="2400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3569" y="4091399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18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A typical neutrino produced in a </a:t>
            </a:r>
            <a:r>
              <a:rPr lang="en-US" sz="2400" u="sng" dirty="0">
                <a:solidFill>
                  <a:srgbClr val="D9D9D9"/>
                </a:solidFill>
              </a:rPr>
              <a:t>power reactor</a:t>
            </a:r>
            <a:r>
              <a:rPr lang="en-US" sz="2400" dirty="0">
                <a:solidFill>
                  <a:srgbClr val="D9D9D9"/>
                </a:solidFill>
              </a:rPr>
              <a:t> or </a:t>
            </a:r>
          </a:p>
          <a:p>
            <a:pPr algn="ctr">
              <a:buNone/>
            </a:pPr>
            <a:r>
              <a:rPr lang="en-US" sz="2400" dirty="0">
                <a:solidFill>
                  <a:srgbClr val="D9D9D9"/>
                </a:solidFill>
              </a:rPr>
              <a:t>the core of </a:t>
            </a:r>
            <a:r>
              <a:rPr lang="en-US" sz="2400" u="sng" dirty="0">
                <a:solidFill>
                  <a:srgbClr val="D9D9D9"/>
                </a:solidFill>
              </a:rPr>
              <a:t>the sun</a:t>
            </a:r>
            <a:r>
              <a:rPr lang="en-US" sz="2400" dirty="0">
                <a:solidFill>
                  <a:srgbClr val="D9D9D9"/>
                </a:solidFill>
              </a:rPr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rgbClr val="D9D9D9"/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rgbClr val="D9D9D9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rgbClr val="D9D9D9"/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A typical neutrino produced at a </a:t>
            </a:r>
            <a:r>
              <a:rPr lang="en-US" sz="2400" u="sng" dirty="0">
                <a:solidFill>
                  <a:srgbClr val="D9D9D9"/>
                </a:solidFill>
              </a:rPr>
              <a:t>particle accelerator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</a:p>
          <a:p>
            <a:pPr algn="ctr">
              <a:buNone/>
            </a:pPr>
            <a:r>
              <a:rPr lang="en-US" sz="2400" dirty="0">
                <a:solidFill>
                  <a:srgbClr val="D9D9D9"/>
                </a:solidFill>
              </a:rPr>
              <a:t>has between 1-100 GeV of energy: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D9D9D9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-40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,    d</a:t>
            </a:r>
            <a:r>
              <a:rPr lang="en-US" sz="2400" i="1" baseline="-25000" dirty="0">
                <a:solidFill>
                  <a:srgbClr val="D9D9D9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12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m</a:t>
            </a:r>
            <a:r>
              <a:rPr lang="en-US" sz="2400" dirty="0">
                <a:solidFill>
                  <a:srgbClr val="D9D9D9"/>
                </a:solidFill>
              </a:rPr>
              <a:t>    </a:t>
            </a:r>
          </a:p>
          <a:p>
            <a:pPr lvl="1" algn="ctr">
              <a:spcAft>
                <a:spcPts val="240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better, but still around a billion miles of solid lead! </a:t>
            </a:r>
          </a:p>
          <a:p>
            <a:pPr algn="ctr">
              <a:buNone/>
            </a:pPr>
            <a:r>
              <a:rPr lang="en-US" sz="2400" dirty="0"/>
              <a:t>What about a </a:t>
            </a:r>
            <a:r>
              <a:rPr lang="en-US" sz="2400" u="sng" dirty="0"/>
              <a:t>proton</a:t>
            </a:r>
            <a:r>
              <a:rPr lang="en-US" sz="2400" dirty="0"/>
              <a:t> with ~1 GeV of energy?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-25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</a:t>
            </a:r>
            <a:r>
              <a:rPr lang="en-US" sz="2400" i="1" u="sng" dirty="0">
                <a:solidFill>
                  <a:srgbClr val="FF0000"/>
                </a:solidFill>
                <a:latin typeface="Times"/>
                <a:cs typeface="Times"/>
              </a:rPr>
              <a:t>10 </a:t>
            </a:r>
            <a:r>
              <a:rPr lang="en-US" sz="2400" i="1" u="sng" dirty="0" smtClean="0">
                <a:solidFill>
                  <a:srgbClr val="FF0000"/>
                </a:solidFill>
                <a:latin typeface="Times"/>
                <a:cs typeface="Times"/>
              </a:rPr>
              <a:t>cm!</a:t>
            </a:r>
            <a:endParaRPr lang="en-US" sz="2400" i="1" u="sng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1767" y="5826151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19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5334000"/>
          </a:xfrm>
        </p:spPr>
        <p:txBody>
          <a:bodyPr/>
          <a:lstStyle/>
          <a:p>
            <a:pPr algn="ctr">
              <a:spcAft>
                <a:spcPts val="32400"/>
              </a:spcAft>
              <a:buNone/>
            </a:pPr>
            <a:r>
              <a:rPr lang="en-US" sz="2400" dirty="0"/>
              <a:t>The expected huge difficulty in detecting a neutrino led Pauli to famously quip : </a:t>
            </a:r>
          </a:p>
          <a:p>
            <a:pPr algn="ctr">
              <a:spcAft>
                <a:spcPts val="25200"/>
              </a:spcAft>
              <a:buNone/>
            </a:pPr>
            <a:r>
              <a:rPr lang="en-US" sz="2400" dirty="0"/>
              <a:t>Could the tiny cross section be overcome?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Pauli’s Despair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2286000"/>
            <a:ext cx="3733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American Typewriter"/>
                <a:cs typeface="American Typewriter"/>
              </a:rPr>
              <a:t>“I have done something very bad by proposing a particle that cannot be detected; it is something no theorist should ever do.”</a:t>
            </a:r>
            <a:endParaRPr lang="en-US" sz="2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   - Wolfgang Pauli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(1931) </a:t>
            </a:r>
            <a:endParaRPr lang="en-US" sz="24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Picture 9" descr="FacePalm.jpg"/>
          <p:cNvPicPr>
            <a:picLocks noChangeAspect="1"/>
          </p:cNvPicPr>
          <p:nvPr/>
        </p:nvPicPr>
        <p:blipFill>
          <a:blip r:embed="rId2"/>
          <a:srcRect l="4746" t="4637" r="5603" b="4651"/>
          <a:stretch>
            <a:fillRect/>
          </a:stretch>
        </p:blipFill>
        <p:spPr>
          <a:xfrm>
            <a:off x="361501" y="1981200"/>
            <a:ext cx="4515299" cy="36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2</a:t>
            </a:fld>
            <a:endParaRPr lang="en-US" dirty="0"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69942"/>
            <a:ext cx="8839200" cy="542883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They are the most abundant (known) matter particles in the universe.  Important to understand them.  Further, they act as messengers from across the cosmos.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800000"/>
                </a:solidFill>
              </a:rPr>
              <a:t>Are there new kinds of “sterile” neutrinos?  What is there mass?  What role do they play in the early and current universe?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Could neutrinos explain the asymmetry between matter and antimatter that has created the universe we live in today?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Neutrinos have surprise us many times before, and we’ve by no means learned all there is to know! 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6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69124"/>
            <a:ext cx="8305800" cy="5078313"/>
          </a:xfrm>
          <a:prstGeom prst="rect">
            <a:avLst/>
          </a:prstGeom>
          <a:noFill/>
          <a:ln w="38100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latin typeface="Apple Casual"/>
                <a:ea typeface="ＭＳ Ｐゴシック" charset="-128"/>
                <a:cs typeface="Apple Casual"/>
              </a:rPr>
              <a:t>To overcome the incredibly</a:t>
            </a:r>
          </a:p>
          <a:p>
            <a:pPr algn="ctr">
              <a:spcAft>
                <a:spcPts val="3000"/>
              </a:spcAft>
            </a:pPr>
            <a:r>
              <a:rPr lang="en-US" sz="2800" b="1" kern="0" dirty="0">
                <a:latin typeface="Apple Casual"/>
                <a:ea typeface="ＭＳ Ｐゴシック" charset="-128"/>
                <a:cs typeface="Apple Casual"/>
              </a:rPr>
              <a:t>FEEBLE interaction of the neutrino with matter,</a:t>
            </a:r>
          </a:p>
          <a:p>
            <a:pPr algn="ctr">
              <a:spcAft>
                <a:spcPts val="3000"/>
              </a:spcAft>
            </a:pPr>
            <a:r>
              <a:rPr lang="en-US" sz="4000" b="1" kern="0" dirty="0">
                <a:latin typeface="Apple Casual"/>
                <a:ea typeface="ＭＳ Ｐゴシック" charset="-128"/>
                <a:cs typeface="Apple Casual"/>
              </a:rPr>
              <a:t>studying neutrinos requires</a:t>
            </a:r>
          </a:p>
          <a:p>
            <a:pPr algn="ctr">
              <a:spcAft>
                <a:spcPts val="3000"/>
              </a:spcAft>
            </a:pPr>
            <a:r>
              <a:rPr lang="en-US" sz="4400" b="1" i="1" kern="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ea typeface="ＭＳ Ｐゴシック" charset="-128"/>
                <a:cs typeface="Apple Casual"/>
              </a:rPr>
              <a:t>very intense neutrino sources</a:t>
            </a:r>
          </a:p>
          <a:p>
            <a:pPr algn="ctr">
              <a:spcAft>
                <a:spcPts val="3000"/>
              </a:spcAft>
            </a:pPr>
            <a:r>
              <a:rPr lang="en-US" sz="4000" b="1" kern="0" dirty="0">
                <a:solidFill>
                  <a:srgbClr val="000000"/>
                </a:solidFill>
                <a:latin typeface="Apple Casual"/>
                <a:ea typeface="ＭＳ Ｐゴシック" charset="-128"/>
                <a:cs typeface="Apple Casual"/>
              </a:rPr>
              <a:t>and </a:t>
            </a:r>
          </a:p>
          <a:p>
            <a:pPr algn="ctr">
              <a:spcAft>
                <a:spcPts val="3000"/>
              </a:spcAft>
            </a:pPr>
            <a:r>
              <a:rPr lang="en-US" sz="4400" b="1" i="1" kern="0" dirty="0">
                <a:solidFill>
                  <a:srgbClr val="C04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Casual"/>
                <a:ea typeface="ＭＳ Ｐゴシック" charset="-128"/>
                <a:cs typeface="Apple Casual"/>
              </a:rPr>
              <a:t>special detectors</a:t>
            </a:r>
          </a:p>
        </p:txBody>
      </p:sp>
    </p:spTree>
    <p:extLst>
      <p:ext uri="{BB962C8B-B14F-4D97-AF65-F5344CB8AC3E}">
        <p14:creationId xmlns:p14="http://schemas.microsoft.com/office/powerpoint/2010/main" val="23536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ltergeist_with_bomb.tiff"/>
          <p:cNvPicPr>
            <a:picLocks noChangeAspect="1"/>
          </p:cNvPicPr>
          <p:nvPr/>
        </p:nvPicPr>
        <p:blipFill>
          <a:blip r:embed="rId2"/>
          <a:srcRect r="13333" b="20428"/>
          <a:stretch>
            <a:fillRect/>
          </a:stretch>
        </p:blipFill>
        <p:spPr>
          <a:xfrm>
            <a:off x="220440" y="2159047"/>
            <a:ext cx="4953000" cy="45139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21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9728" y="1066800"/>
            <a:ext cx="8839200" cy="4572000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To detect a neutrino, need an </a:t>
            </a:r>
            <a:r>
              <a:rPr lang="en-US" dirty="0">
                <a:solidFill>
                  <a:srgbClr val="FF0000"/>
                </a:solidFill>
              </a:rPr>
              <a:t>extremely intense source </a:t>
            </a:r>
            <a:r>
              <a:rPr lang="en-US" dirty="0"/>
              <a:t>to compensate for the tiny cross section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Poltergeist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2133600"/>
            <a:ext cx="3657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2400"/>
              </a:spcAft>
            </a:pPr>
            <a:r>
              <a:rPr lang="en-US" sz="2800" u="sng" dirty="0">
                <a:solidFill>
                  <a:prstClr val="black"/>
                </a:solidFill>
                <a:latin typeface="Perpetua"/>
              </a:rPr>
              <a:t>Straightforward plan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Explode nuclear bomb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Simultaneously drop detector to feather bed 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Detect neutrino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Repeat??</a:t>
            </a:r>
          </a:p>
        </p:txBody>
      </p:sp>
    </p:spTree>
    <p:extLst>
      <p:ext uri="{BB962C8B-B14F-4D97-AF65-F5344CB8AC3E}">
        <p14:creationId xmlns:p14="http://schemas.microsoft.com/office/powerpoint/2010/main" val="29061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22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0024" y="948968"/>
            <a:ext cx="4648200" cy="4572000"/>
          </a:xfrm>
        </p:spPr>
        <p:txBody>
          <a:bodyPr/>
          <a:lstStyle/>
          <a:p>
            <a:r>
              <a:rPr lang="en-US" dirty="0"/>
              <a:t>Finally, confirmation in </a:t>
            </a:r>
            <a:r>
              <a:rPr lang="en-US" dirty="0" smtClean="0"/>
              <a:t>1956</a:t>
            </a:r>
          </a:p>
          <a:p>
            <a:pPr lvl="1"/>
            <a:r>
              <a:rPr lang="en-US" sz="1400" dirty="0"/>
              <a:t>Fred </a:t>
            </a:r>
            <a:r>
              <a:rPr lang="en-US" sz="1400" dirty="0" err="1"/>
              <a:t>Reines</a:t>
            </a:r>
            <a:r>
              <a:rPr lang="en-US" sz="1400" dirty="0"/>
              <a:t> and Clyde Cowan used the nuclear power reactor at Savannah River as an intense source and the inverse </a:t>
            </a:r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/>
              <a:t>-decay </a:t>
            </a:r>
            <a:r>
              <a:rPr lang="en-US" sz="1400" dirty="0" smtClean="0"/>
              <a:t>reaction </a:t>
            </a:r>
            <a:r>
              <a:rPr lang="en-US" sz="1400" dirty="0"/>
              <a:t>to detect the </a:t>
            </a:r>
            <a:r>
              <a:rPr lang="en-US" sz="1400" dirty="0">
                <a:latin typeface="Symbol" charset="2"/>
                <a:cs typeface="Symbol" charset="2"/>
              </a:rPr>
              <a:t>n</a:t>
            </a:r>
            <a:r>
              <a:rPr lang="en-US" sz="1400" baseline="-25000" dirty="0"/>
              <a:t>e </a:t>
            </a:r>
          </a:p>
          <a:p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Pays Off</a:t>
            </a:r>
          </a:p>
        </p:txBody>
      </p:sp>
      <p:pic>
        <p:nvPicPr>
          <p:cNvPr id="6" name="Picture 5" descr="reines_cowan_1.tiff"/>
          <p:cNvPicPr>
            <a:picLocks noChangeAspect="1"/>
          </p:cNvPicPr>
          <p:nvPr/>
        </p:nvPicPr>
        <p:blipFill>
          <a:blip r:embed="rId3"/>
          <a:srcRect l="1648"/>
          <a:stretch>
            <a:fillRect/>
          </a:stretch>
        </p:blipFill>
        <p:spPr>
          <a:xfrm>
            <a:off x="223273" y="2576733"/>
            <a:ext cx="4336689" cy="2761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neutrinodet3.gif"/>
          <p:cNvPicPr>
            <a:picLocks noChangeAspect="1"/>
          </p:cNvPicPr>
          <p:nvPr/>
        </p:nvPicPr>
        <p:blipFill>
          <a:blip r:embed="rId4"/>
          <a:srcRect l="10714" r="29102"/>
          <a:stretch>
            <a:fillRect/>
          </a:stretch>
        </p:blipFill>
        <p:spPr>
          <a:xfrm>
            <a:off x="4881564" y="3441289"/>
            <a:ext cx="4110036" cy="3264311"/>
          </a:xfrm>
          <a:prstGeom prst="rect">
            <a:avLst/>
          </a:prstGeom>
        </p:spPr>
      </p:pic>
      <p:pic>
        <p:nvPicPr>
          <p:cNvPr id="8" name="Picture 7" descr="poltergeist.jpg"/>
          <p:cNvPicPr>
            <a:picLocks noChangeAspect="1"/>
          </p:cNvPicPr>
          <p:nvPr/>
        </p:nvPicPr>
        <p:blipFill>
          <a:blip r:embed="rId5"/>
          <a:srcRect r="41773" b="19791"/>
          <a:stretch>
            <a:fillRect/>
          </a:stretch>
        </p:blipFill>
        <p:spPr>
          <a:xfrm>
            <a:off x="4800600" y="1066800"/>
            <a:ext cx="4118814" cy="2322429"/>
          </a:xfrm>
          <a:prstGeom prst="rect">
            <a:avLst/>
          </a:prstGeom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564969"/>
              </p:ext>
            </p:extLst>
          </p:nvPr>
        </p:nvGraphicFramePr>
        <p:xfrm>
          <a:off x="2291113" y="2547331"/>
          <a:ext cx="21939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2" name="Equation" r:id="rId6" imgW="952500" imgH="203200" progId="Equation.3">
                  <p:embed/>
                </p:oleObj>
              </mc:Choice>
              <mc:Fallback>
                <p:oleObj name="Equation" r:id="rId6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1113" y="2547331"/>
                        <a:ext cx="2193925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8370" y="5385036"/>
            <a:ext cx="414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Perpetua"/>
              </a:rPr>
              <a:t>Positron annihilates </a:t>
            </a:r>
            <a:r>
              <a:rPr lang="en-US" u="sng" dirty="0">
                <a:solidFill>
                  <a:prstClr val="black"/>
                </a:solidFill>
                <a:latin typeface="Perpetua"/>
              </a:rPr>
              <a:t>promptly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on electron to produce two 0.5 MeV Gamma rays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03829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Perpetua"/>
              </a:rPr>
              <a:t>Neutron gets captured by Cadmium nucleus after a </a:t>
            </a:r>
            <a:r>
              <a:rPr lang="en-US" u="sng" dirty="0">
                <a:solidFill>
                  <a:prstClr val="black"/>
                </a:solidFill>
                <a:latin typeface="Perpetua"/>
              </a:rPr>
              <a:t>delay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of ~5 microseconds</a:t>
            </a:r>
            <a:endParaRPr lang="en-US" u="sng" dirty="0">
              <a:solidFill>
                <a:prstClr val="black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806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23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Pays Off</a:t>
            </a:r>
          </a:p>
        </p:txBody>
      </p:sp>
      <p:sp useBgFill="1">
        <p:nvSpPr>
          <p:cNvPr id="12" name="Rectangle 11"/>
          <p:cNvSpPr/>
          <p:nvPr/>
        </p:nvSpPr>
        <p:spPr>
          <a:xfrm>
            <a:off x="609600" y="1394115"/>
            <a:ext cx="7848600" cy="3677930"/>
          </a:xfrm>
          <a:prstGeom prst="rect">
            <a:avLst/>
          </a:prstGeom>
          <a:ln w="952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“[Prof. Pauli], we are happy to inform you that we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have definitely detected neutrinos from fission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fragments by observing inverse beta decay of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protons.” </a:t>
            </a:r>
          </a:p>
          <a:p>
            <a:pPr>
              <a:spcAft>
                <a:spcPts val="3600"/>
              </a:spcAft>
            </a:pPr>
            <a:r>
              <a:rPr lang="en-US" sz="2400" dirty="0">
                <a:solidFill>
                  <a:srgbClr val="008000"/>
                </a:solidFill>
                <a:latin typeface="Arial Rounded MT Bold"/>
                <a:cs typeface="Arial Rounded MT Bold"/>
              </a:rPr>
              <a:t>	  		- Fred Reines and Clyde Cowan </a:t>
            </a:r>
            <a:r>
              <a:rPr lang="en-US" sz="2000" dirty="0">
                <a:solidFill>
                  <a:srgbClr val="008000"/>
                </a:solidFill>
                <a:latin typeface="Arial Rounded MT Bold"/>
                <a:cs typeface="Arial Rounded MT Bold"/>
              </a:rPr>
              <a:t>(1956)</a:t>
            </a:r>
            <a:endParaRPr lang="en-US" sz="24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prstClr val="black"/>
                </a:solidFill>
                <a:latin typeface="American Typewriter"/>
                <a:cs typeface="American Typewriter"/>
              </a:rPr>
              <a:t>“Everything comes to him who knows how to wait.” </a:t>
            </a:r>
          </a:p>
          <a:p>
            <a:r>
              <a:rPr lang="en-US" sz="2400" dirty="0">
                <a:solidFill>
                  <a:prstClr val="black"/>
                </a:solidFill>
                <a:latin typeface="Arial Rounded MT Bold"/>
                <a:cs typeface="Arial Rounded MT Bold"/>
              </a:rPr>
              <a:t>                 - Wolfgang Pauli </a:t>
            </a:r>
            <a:r>
              <a:rPr lang="en-US" sz="2000" dirty="0">
                <a:solidFill>
                  <a:prstClr val="black"/>
                </a:solidFill>
                <a:latin typeface="Arial Rounded MT Bold"/>
                <a:cs typeface="Arial Rounded MT Bold"/>
              </a:rPr>
              <a:t>(1956)</a:t>
            </a:r>
            <a:endParaRPr lang="en-US" sz="24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05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24</a:t>
            </a:fld>
            <a:endParaRPr lang="en-US" dirty="0"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 and Families in the SM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353666"/>
              </p:ext>
            </p:extLst>
          </p:nvPr>
        </p:nvGraphicFramePr>
        <p:xfrm>
          <a:off x="144462" y="1036246"/>
          <a:ext cx="1455737" cy="2051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0" name="Photo Editor Photo" r:id="rId3" imgW="952633" imgH="1343212" progId="">
                  <p:embed/>
                </p:oleObj>
              </mc:Choice>
              <mc:Fallback>
                <p:oleObj name="Photo Editor Photo" r:id="rId3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" y="1036246"/>
                        <a:ext cx="1455737" cy="2051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467535"/>
              </p:ext>
            </p:extLst>
          </p:nvPr>
        </p:nvGraphicFramePr>
        <p:xfrm>
          <a:off x="1600198" y="1036246"/>
          <a:ext cx="1452349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1" name="Photo Editor Photo" r:id="rId5" imgW="952633" imgH="1343212" progId="">
                  <p:embed/>
                </p:oleObj>
              </mc:Choice>
              <mc:Fallback>
                <p:oleObj name="Photo Editor Photo" r:id="rId5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198" y="1036246"/>
                        <a:ext cx="1452349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955112"/>
              </p:ext>
            </p:extLst>
          </p:nvPr>
        </p:nvGraphicFramePr>
        <p:xfrm>
          <a:off x="3052546" y="1036246"/>
          <a:ext cx="1452349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2" name="Photo Editor Photo" r:id="rId7" imgW="952633" imgH="1343212" progId="">
                  <p:embed/>
                </p:oleObj>
              </mc:Choice>
              <mc:Fallback>
                <p:oleObj name="Photo Editor Photo" r:id="rId7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546" y="1036246"/>
                        <a:ext cx="1452349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433176"/>
              </p:ext>
            </p:extLst>
          </p:nvPr>
        </p:nvGraphicFramePr>
        <p:xfrm>
          <a:off x="163091" y="3245992"/>
          <a:ext cx="4831415" cy="276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3" name="Photo Editor Photo" r:id="rId9" imgW="4382112" imgH="2324424" progId="">
                  <p:embed/>
                </p:oleObj>
              </mc:Choice>
              <mc:Fallback>
                <p:oleObj name="Photo Editor Photo" r:id="rId9" imgW="4382112" imgH="2324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91" y="3245992"/>
                        <a:ext cx="4831415" cy="2763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52401" y="104457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103624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2" y="103624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L. Lederman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Nobel Prize in 1988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1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M. Schwartz</a:t>
            </a:r>
          </a:p>
          <a:p>
            <a:r>
              <a:rPr lang="en-US" sz="1200" dirty="0">
                <a:solidFill>
                  <a:schemeClr val="bg1"/>
                </a:solidFill>
              </a:rPr>
              <a:t>Nobel Prize in 1988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0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Steinberger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Nobel Prize in 1988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998" y="3239874"/>
            <a:ext cx="4839508" cy="2770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18795" y="916132"/>
            <a:ext cx="4443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Leon Lederman, Melvin Schwartz and Jack Steinberger made the surprising discovery of a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second type of neutrino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the muon neutrino, in 1962 </a:t>
            </a:r>
          </a:p>
        </p:txBody>
      </p:sp>
      <p:sp useBgFill="1">
        <p:nvSpPr>
          <p:cNvPr id="18" name="Rectangle 17"/>
          <p:cNvSpPr/>
          <p:nvPr/>
        </p:nvSpPr>
        <p:spPr>
          <a:xfrm>
            <a:off x="154998" y="6075402"/>
            <a:ext cx="841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Finally, in 2000,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70 years after Pauli’s idea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the Fermilab experiment DONUT directly detected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a third kind of neutrino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</a:t>
            </a:r>
            <a:r>
              <a:rPr lang="en-US" dirty="0">
                <a:latin typeface="Arial Rounded MT Bold"/>
                <a:cs typeface="Arial Rounded MT Bold"/>
              </a:rPr>
              <a:t>the tau neutrino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24664" y="2357758"/>
            <a:ext cx="3441356" cy="3562393"/>
            <a:chOff x="508000" y="2260600"/>
            <a:chExt cx="3683000" cy="4064000"/>
          </a:xfrm>
        </p:grpSpPr>
        <p:pic>
          <p:nvPicPr>
            <p:cNvPr id="22" name="Picture 21" descr="standard_model.gif"/>
            <p:cNvPicPr>
              <a:picLocks noChangeAspect="1"/>
            </p:cNvPicPr>
            <p:nvPr/>
          </p:nvPicPr>
          <p:blipFill>
            <a:blip r:embed="rId11"/>
            <a:srcRect r="20571"/>
            <a:stretch>
              <a:fillRect/>
            </a:stretch>
          </p:blipFill>
          <p:spPr>
            <a:xfrm>
              <a:off x="508000" y="2260600"/>
              <a:ext cx="3530600" cy="40640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581400" y="2260600"/>
              <a:ext cx="609600" cy="375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2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larflux.gif"/>
          <p:cNvPicPr>
            <a:picLocks noChangeAspect="1"/>
          </p:cNvPicPr>
          <p:nvPr/>
        </p:nvPicPr>
        <p:blipFill>
          <a:blip r:embed="rId2"/>
          <a:srcRect t="11852"/>
          <a:stretch>
            <a:fillRect/>
          </a:stretch>
        </p:blipFill>
        <p:spPr>
          <a:xfrm>
            <a:off x="5036429" y="3693727"/>
            <a:ext cx="4033088" cy="2895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Nuclear reactions in the sun produce electron neutrinos </a:t>
            </a:r>
            <a:r>
              <a:rPr lang="en-US" u="sng" dirty="0"/>
              <a:t>ONLY</a:t>
            </a:r>
          </a:p>
          <a:p>
            <a:r>
              <a:rPr lang="en-US" dirty="0"/>
              <a:t>If can detect them, can test the model of the sun </a:t>
            </a:r>
          </a:p>
          <a:p>
            <a:pPr lvl="1"/>
            <a:r>
              <a:rPr lang="en-US" sz="2000" dirty="0"/>
              <a:t>Look deep into the sun using neutrinos!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6" name="Picture 5" descr="Proton_proton_cyc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70" y="2726620"/>
            <a:ext cx="5073123" cy="37690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35" descr="sun-soho011905-1919z3"/>
          <p:cNvPicPr>
            <a:picLocks noChangeAspect="1" noChangeArrowheads="1"/>
          </p:cNvPicPr>
          <p:nvPr/>
        </p:nvPicPr>
        <p:blipFill>
          <a:blip r:embed="rId4"/>
          <a:srcRect l="7500" t="10000" r="5000" b="7500"/>
          <a:stretch>
            <a:fillRect/>
          </a:stretch>
        </p:blipFill>
        <p:spPr bwMode="auto">
          <a:xfrm>
            <a:off x="6880418" y="1586503"/>
            <a:ext cx="2034982" cy="191869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83382" y="22694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1191" y="2726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0191" y="2726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7809" y="24320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973" y="20408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7791" y="17462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0173" y="15938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3591" y="1583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2173" y="18884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5991" y="25742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4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915316" cy="5334000"/>
          </a:xfrm>
        </p:spPr>
        <p:txBody>
          <a:bodyPr/>
          <a:lstStyle/>
          <a:p>
            <a:pPr>
              <a:spcAft>
                <a:spcPts val="7200"/>
              </a:spcAft>
            </a:pPr>
            <a:r>
              <a:rPr lang="en-US" u="sng" dirty="0">
                <a:solidFill>
                  <a:srgbClr val="D34817"/>
                </a:solidFill>
              </a:rPr>
              <a:t>Ray Davis</a:t>
            </a:r>
            <a:r>
              <a:rPr lang="en-US" dirty="0">
                <a:solidFill>
                  <a:srgbClr val="D34817"/>
                </a:solidFill>
              </a:rPr>
              <a:t> </a:t>
            </a:r>
            <a:r>
              <a:rPr lang="en-US" dirty="0"/>
              <a:t>set out to detect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 using a tank of cleaning fluid buried deep underground</a:t>
            </a:r>
          </a:p>
          <a:p>
            <a:pPr>
              <a:spcAft>
                <a:spcPts val="2400"/>
              </a:spcAft>
            </a:pPr>
            <a:r>
              <a:rPr lang="en-US" dirty="0"/>
              <a:t>Every once in a while Davis would extract and count the number of argon atoms in the tank</a:t>
            </a:r>
          </a:p>
          <a:p>
            <a:r>
              <a:rPr lang="en-US" u="sng" dirty="0">
                <a:solidFill>
                  <a:srgbClr val="D34817"/>
                </a:solidFill>
              </a:rPr>
              <a:t>John Bahcall</a:t>
            </a:r>
            <a:r>
              <a:rPr lang="en-US" dirty="0">
                <a:solidFill>
                  <a:srgbClr val="D34817"/>
                </a:solidFill>
              </a:rPr>
              <a:t> </a:t>
            </a:r>
            <a:r>
              <a:rPr lang="en-US" dirty="0"/>
              <a:t>had calculated how many to expect: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23" name="Picture 22" descr="davis37cldetec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578" y="961782"/>
            <a:ext cx="3771481" cy="48768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275204" y="5007585"/>
            <a:ext cx="2660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FFFFFF"/>
                </a:solidFill>
              </a:rPr>
              <a:t>Homestake Mine</a:t>
            </a:r>
          </a:p>
          <a:p>
            <a:pPr algn="r"/>
            <a:r>
              <a:rPr lang="en-US" sz="2400" b="1" dirty="0">
                <a:solidFill>
                  <a:srgbClr val="FFFFFF"/>
                </a:solidFill>
              </a:rPr>
              <a:t>Lead, South Dakota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143000" y="2286000"/>
          <a:ext cx="2857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4" name="Equation" r:id="rId4" imgW="1270000" imgH="203200" progId="Equation.3">
                  <p:embed/>
                </p:oleObj>
              </mc:Choice>
              <mc:Fallback>
                <p:oleObj name="Equation" r:id="rId4" imgW="1270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86000"/>
                        <a:ext cx="28575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704850"/>
              </p:ext>
            </p:extLst>
          </p:nvPr>
        </p:nvGraphicFramePr>
        <p:xfrm>
          <a:off x="533400" y="5343670"/>
          <a:ext cx="4098054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5" name="Equation" r:id="rId6" imgW="1384300" imgH="177800" progId="Equation.3">
                  <p:embed/>
                </p:oleObj>
              </mc:Choice>
              <mc:Fallback>
                <p:oleObj name="Equation" r:id="rId6" imgW="1384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43670"/>
                        <a:ext cx="4098054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4559" y="5957000"/>
            <a:ext cx="7868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These would need to be extracted from a tank with 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  <a:latin typeface="Apple Casual"/>
                <a:cs typeface="Apple Casual"/>
              </a:rPr>
              <a:t>10,000,000,000,000,000,000,000,000,000,000 </a:t>
            </a:r>
            <a:r>
              <a:rPr lang="en-US" sz="2000" dirty="0" smtClean="0"/>
              <a:t>total atoms!!</a:t>
            </a:r>
            <a:endParaRPr lang="en-US" sz="2000" dirty="0"/>
          </a:p>
        </p:txBody>
      </p:sp>
      <p:pic>
        <p:nvPicPr>
          <p:cNvPr id="12" name="Picture 11" descr="davi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308" y="973259"/>
            <a:ext cx="1411049" cy="1968500"/>
          </a:xfrm>
          <a:prstGeom prst="rect">
            <a:avLst/>
          </a:prstGeom>
          <a:ln w="19050" cmpd="sng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531308" y="2469914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R. Da</a:t>
            </a:r>
            <a:r>
              <a:rPr lang="en-US" sz="1200" dirty="0"/>
              <a:t>vis Jr.</a:t>
            </a:r>
          </a:p>
          <a:p>
            <a:r>
              <a:rPr lang="en-US" sz="1200" dirty="0">
                <a:solidFill>
                  <a:schemeClr val="bg1"/>
                </a:solidFill>
              </a:rPr>
              <a:t>Nobel </a:t>
            </a:r>
            <a:r>
              <a:rPr lang="en-US" sz="1200" dirty="0"/>
              <a:t>P</a:t>
            </a:r>
            <a:r>
              <a:rPr lang="en-US" sz="1200" dirty="0">
                <a:solidFill>
                  <a:schemeClr val="bg1"/>
                </a:solidFill>
              </a:rPr>
              <a:t>rize in 2002</a:t>
            </a:r>
          </a:p>
        </p:txBody>
      </p:sp>
    </p:spTree>
    <p:extLst>
      <p:ext uri="{BB962C8B-B14F-4D97-AF65-F5344CB8AC3E}">
        <p14:creationId xmlns:p14="http://schemas.microsoft.com/office/powerpoint/2010/main" val="14503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10" name="Picture 9" descr="davis_dat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1" y="1045276"/>
            <a:ext cx="4724127" cy="4107057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274648"/>
              </p:ext>
            </p:extLst>
          </p:nvPr>
        </p:nvGraphicFramePr>
        <p:xfrm>
          <a:off x="5323238" y="1775080"/>
          <a:ext cx="3429000" cy="83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4" name="Equation" r:id="rId4" imgW="1866900" imgH="457200" progId="Equation.3">
                  <p:embed/>
                </p:oleObj>
              </mc:Choice>
              <mc:Fallback>
                <p:oleObj name="Equation" r:id="rId4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238" y="1775080"/>
                        <a:ext cx="3429000" cy="839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133154" y="1622680"/>
            <a:ext cx="3771484" cy="1143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22172" y="3100865"/>
            <a:ext cx="416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theory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experiment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they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were both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106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10" name="Picture 9" descr="davis_dat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1" y="1045276"/>
            <a:ext cx="4724127" cy="4107057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89657"/>
              </p:ext>
            </p:extLst>
          </p:nvPr>
        </p:nvGraphicFramePr>
        <p:xfrm>
          <a:off x="5323238" y="1775080"/>
          <a:ext cx="3429000" cy="83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9" name="Equation" r:id="rId4" imgW="1866900" imgH="457200" progId="Equation.3">
                  <p:embed/>
                </p:oleObj>
              </mc:Choice>
              <mc:Fallback>
                <p:oleObj name="Equation" r:id="rId4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238" y="1775080"/>
                        <a:ext cx="3429000" cy="839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133154" y="1622680"/>
            <a:ext cx="3771484" cy="1143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22172" y="3100865"/>
            <a:ext cx="416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theory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experiment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they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were both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320138"/>
            <a:ext cx="83724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 smtClean="0">
                <a:solidFill>
                  <a:srgbClr val="0000FF"/>
                </a:solidFill>
                <a:latin typeface="Times"/>
                <a:cs typeface="Times"/>
              </a:rPr>
              <a:t>Or maybe 2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/3 of the solar </a:t>
            </a:r>
            <a:r>
              <a:rPr lang="en-US" sz="3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="1" i="1" baseline="-25000" dirty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  flux</a:t>
            </a:r>
          </a:p>
          <a:p>
            <a:pPr algn="ctr">
              <a:spcAft>
                <a:spcPts val="1800"/>
              </a:spcAft>
            </a:pP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 “disappears” on the way to earth!</a:t>
            </a:r>
          </a:p>
        </p:txBody>
      </p:sp>
    </p:spTree>
    <p:extLst>
      <p:ext uri="{BB962C8B-B14F-4D97-AF65-F5344CB8AC3E}">
        <p14:creationId xmlns:p14="http://schemas.microsoft.com/office/powerpoint/2010/main" val="1112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ggi-cosmici.jpg"/>
          <p:cNvPicPr>
            <a:picLocks noChangeAspect="1"/>
          </p:cNvPicPr>
          <p:nvPr/>
        </p:nvPicPr>
        <p:blipFill>
          <a:blip r:embed="rId3"/>
          <a:srcRect r="15094"/>
          <a:stretch>
            <a:fillRect/>
          </a:stretch>
        </p:blipFill>
        <p:spPr>
          <a:xfrm>
            <a:off x="4824103" y="1066799"/>
            <a:ext cx="4091297" cy="54288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6019799"/>
            <a:ext cx="214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INFN-Notizie  N.1 giugno 1999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495800" cy="4572000"/>
          </a:xfrm>
        </p:spPr>
        <p:txBody>
          <a:bodyPr/>
          <a:lstStyle/>
          <a:p>
            <a:r>
              <a:rPr lang="en-US" dirty="0"/>
              <a:t>Neutrinos created by decay of pions in particle showers initiated when energetic cosmic rays interact in the atmosphere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369194" y="2895600"/>
          <a:ext cx="1558456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3" name="Equation" r:id="rId4" imgW="482600" imgH="457200" progId="Equation.3">
                  <p:embed/>
                </p:oleObj>
              </mc:Choice>
              <mc:Fallback>
                <p:oleObj name="Equation" r:id="rId4" imgW="4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194" y="2895600"/>
                        <a:ext cx="1558456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3048000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Expect:</a:t>
            </a:r>
          </a:p>
        </p:txBody>
      </p:sp>
    </p:spTree>
    <p:extLst>
      <p:ext uri="{BB962C8B-B14F-4D97-AF65-F5344CB8AC3E}">
        <p14:creationId xmlns:p14="http://schemas.microsoft.com/office/powerpoint/2010/main" val="25330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Standard Model of Particle Physics</a:t>
            </a:r>
          </a:p>
        </p:txBody>
      </p:sp>
      <p:pic>
        <p:nvPicPr>
          <p:cNvPr id="13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143000"/>
            <a:ext cx="5334000" cy="425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384967" y="1198602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FF00"/>
                </a:solidFill>
                <a:latin typeface="Goudy Old Style"/>
              </a:rPr>
              <a:t>The Standard Model</a:t>
            </a:r>
          </a:p>
          <a:p>
            <a:pPr algn="r"/>
            <a:r>
              <a:rPr lang="en-US" sz="1500" dirty="0">
                <a:solidFill>
                  <a:srgbClr val="FFFF00"/>
                </a:solidFill>
                <a:latin typeface="Goudy Old Style"/>
              </a:rPr>
              <a:t>Elementary Particles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505200" cy="4800600"/>
          </a:xfrm>
        </p:spPr>
        <p:txBody>
          <a:bodyPr>
            <a:noAutofit/>
          </a:bodyPr>
          <a:lstStyle/>
          <a:p>
            <a:r>
              <a:rPr lang="en-US" sz="2400" u="sng" dirty="0"/>
              <a:t>12 matter particles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6 quarks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6 leptons</a:t>
            </a:r>
          </a:p>
          <a:p>
            <a:pPr lvl="1"/>
            <a:r>
              <a:rPr lang="en-US" sz="1400" dirty="0"/>
              <a:t>these 12 building blocks make up all the varieties of “normal” matter in the Universe </a:t>
            </a:r>
          </a:p>
          <a:p>
            <a:r>
              <a:rPr lang="en-US" sz="2400" u="sng" dirty="0"/>
              <a:t>4 forces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gravitational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electromagnetic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strong nuclear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weak nuclear force</a:t>
            </a:r>
          </a:p>
          <a:p>
            <a:pPr lvl="1"/>
            <a:r>
              <a:rPr lang="en-US" sz="1400" dirty="0"/>
              <a:t>these 4 ways for particles to interact with each other are the only ones we currently know about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28800" y="19050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2934495" y="2401094"/>
            <a:ext cx="1522411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1905001" y="2133600"/>
            <a:ext cx="12953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3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107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pic>
        <p:nvPicPr>
          <p:cNvPr id="7" name="Picture 6" descr="superk_ev_18_mu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99" y="889600"/>
            <a:ext cx="3124200" cy="2940598"/>
          </a:xfrm>
          <a:prstGeom prst="rect">
            <a:avLst/>
          </a:prstGeom>
        </p:spPr>
      </p:pic>
      <p:pic>
        <p:nvPicPr>
          <p:cNvPr id="8" name="Picture 7" descr="superk_ev_21_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43" y="3733800"/>
            <a:ext cx="2989757" cy="28194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-117846" y="920122"/>
            <a:ext cx="4648200" cy="2743200"/>
          </a:xfrm>
          <a:prstGeom prst="rect">
            <a:avLst/>
          </a:prstGeom>
        </p:spPr>
        <p:txBody>
          <a:bodyPr vert="horz"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Super-Kamiokande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50kT water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 Cherenkov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Unicode MS"/>
                <a:ea typeface="+mn-ea"/>
                <a:cs typeface="Arial Unicode MS"/>
              </a:rPr>
              <a:t>detector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487" y="705998"/>
            <a:ext cx="62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0" y="3581400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Arial Unicode MS"/>
                <a:cs typeface="Arial Unicode MS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0248" y="3931920"/>
            <a:ext cx="1810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Originally built to search for proton decay.  Still waiting for one of those, but won a Nobel Prize for study of </a:t>
            </a:r>
            <a:r>
              <a:rPr lang="en-US" dirty="0" smtClean="0"/>
              <a:t>cosmic neutrinos </a:t>
            </a:r>
            <a:r>
              <a:rPr lang="en-US" dirty="0"/>
              <a:t>in the mean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7" y="1721661"/>
            <a:ext cx="4137866" cy="499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3336"/>
          <a:stretch/>
        </p:blipFill>
        <p:spPr>
          <a:xfrm>
            <a:off x="7415065" y="1005224"/>
            <a:ext cx="1629070" cy="2357130"/>
          </a:xfrm>
          <a:prstGeom prst="rect">
            <a:avLst/>
          </a:prstGeom>
        </p:spPr>
      </p:pic>
      <p:sp useBgFill="1">
        <p:nvSpPr>
          <p:cNvPr id="14" name="Rectangle 13"/>
          <p:cNvSpPr/>
          <p:nvPr/>
        </p:nvSpPr>
        <p:spPr>
          <a:xfrm>
            <a:off x="8831984" y="874304"/>
            <a:ext cx="225858" cy="124787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69660" y="1834424"/>
            <a:ext cx="1518376" cy="1518376"/>
          </a:xfrm>
          <a:prstGeom prst="ellipse">
            <a:avLst/>
          </a:prstGeom>
          <a:solidFill>
            <a:srgbClr val="89A99C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Earth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1652" y="1905000"/>
            <a:ext cx="56938" cy="1897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41532" y="1597152"/>
            <a:ext cx="1992868" cy="1992868"/>
          </a:xfrm>
          <a:prstGeom prst="ellipse">
            <a:avLst/>
          </a:prstGeom>
          <a:noFill/>
          <a:ln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655575" y="1242065"/>
            <a:ext cx="457199" cy="259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8170662" y="3370062"/>
            <a:ext cx="435628" cy="291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380846" y="1721006"/>
            <a:ext cx="494597" cy="25298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5"/>
            <a:endCxn id="9" idx="2"/>
          </p:cNvCxnSpPr>
          <p:nvPr/>
        </p:nvCxnSpPr>
        <p:spPr>
          <a:xfrm rot="5400000" flipH="1">
            <a:off x="7284649" y="2340269"/>
            <a:ext cx="1203374" cy="71243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28521" y="1905000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SuperK</a:t>
            </a:r>
          </a:p>
        </p:txBody>
      </p:sp>
      <p:pic>
        <p:nvPicPr>
          <p:cNvPr id="17" name="Picture 16" descr="superK_azimuth.pdf"/>
          <p:cNvPicPr>
            <a:picLocks noChangeAspect="1"/>
          </p:cNvPicPr>
          <p:nvPr/>
        </p:nvPicPr>
        <p:blipFill>
          <a:blip r:embed="rId3"/>
          <a:srcRect t="8714"/>
          <a:stretch>
            <a:fillRect/>
          </a:stretch>
        </p:blipFill>
        <p:spPr>
          <a:xfrm>
            <a:off x="228600" y="2286000"/>
            <a:ext cx="6096000" cy="4191000"/>
          </a:xfrm>
          <a:prstGeom prst="rect">
            <a:avLst/>
          </a:prstGeom>
        </p:spPr>
      </p:pic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216426" y="1219200"/>
          <a:ext cx="1136374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0" name="Equation" r:id="rId4" imgW="482600" imgH="457200" progId="Equation.3">
                  <p:embed/>
                </p:oleObj>
              </mc:Choice>
              <mc:Fallback>
                <p:oleObj name="Equation" r:id="rId4" imgW="4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426" y="1219200"/>
                        <a:ext cx="1136374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3032" y="1219200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Expect: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2324100" y="2552700"/>
            <a:ext cx="1524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371600" y="2971800"/>
            <a:ext cx="2057401" cy="533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3261" y="3913257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Expect:</a:t>
            </a: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6613525" y="4800600"/>
          <a:ext cx="2225675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1" name="Equation" r:id="rId6" imgW="939800" imgH="495300" progId="Equation.3">
                  <p:embed/>
                </p:oleObj>
              </mc:Choice>
              <mc:Fallback>
                <p:oleObj name="Equation" r:id="rId6" imgW="939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525" y="4800600"/>
                        <a:ext cx="2225675" cy="1173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2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>
          <a:xfrm>
            <a:off x="152400" y="2667000"/>
            <a:ext cx="8839200" cy="2971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It was realized that if neutrinos indeed have small non-zero masses, then </a:t>
            </a:r>
            <a:r>
              <a:rPr lang="en-US" u="sng" dirty="0"/>
              <a:t>quantum mechanics allows</a:t>
            </a:r>
            <a:r>
              <a:rPr lang="en-US" dirty="0"/>
              <a:t> that they could be disappearing into other kinds of neutrinos…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 from the sun </a:t>
            </a:r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 / n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from atmosphere </a:t>
            </a:r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“Desperate Remedy”</a:t>
            </a:r>
          </a:p>
        </p:txBody>
      </p:sp>
      <p:sp useBgFill="1">
        <p:nvSpPr>
          <p:cNvPr id="11" name="Content Placeholder 2"/>
          <p:cNvSpPr txBox="1">
            <a:spLocks/>
          </p:cNvSpPr>
          <p:nvPr/>
        </p:nvSpPr>
        <p:spPr>
          <a:xfrm>
            <a:off x="228600" y="1219200"/>
            <a:ext cx="784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63550" marR="0" lvl="0" indent="-4635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    Where are the disappearing neutrinos disappearing to?  Another dilema that persisted for more than </a:t>
            </a:r>
            <a:r>
              <a:rPr kumimoji="0" lang="en-US" sz="28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three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decades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!</a:t>
            </a:r>
          </a:p>
          <a:p>
            <a:pPr marL="463550" marR="0" lvl="0" indent="-4635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 useBgFill="1">
        <p:nvSpPr>
          <p:cNvPr id="12" name="Content Placeholder 2"/>
          <p:cNvSpPr txBox="1">
            <a:spLocks/>
          </p:cNvSpPr>
          <p:nvPr/>
        </p:nvSpPr>
        <p:spPr>
          <a:xfrm>
            <a:off x="228600" y="518160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63550" marR="0" lvl="0" indent="-4635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tiny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masses can have </a:t>
            </a:r>
            <a:r>
              <a:rPr kumimoji="0" lang="en-US" sz="648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HUGE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effects</a:t>
            </a:r>
          </a:p>
          <a:p>
            <a:pPr marL="463550" marR="0" lvl="0" indent="-4635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883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3924" y="1239362"/>
            <a:ext cx="5029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 smtClean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C0482C"/>
                </a:solidFill>
                <a:latin typeface="Apple Casual"/>
                <a:cs typeface="Apple Casual"/>
              </a:rPr>
              <a:t>e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, </a:t>
            </a:r>
            <a:r>
              <a:rPr lang="en-US" sz="2800" dirty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C0482C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and </a:t>
            </a:r>
            <a:r>
              <a:rPr lang="en-US" sz="2800" dirty="0" err="1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err="1">
                <a:solidFill>
                  <a:srgbClr val="C0482C"/>
                </a:solidFill>
                <a:latin typeface="Symbol" charset="2"/>
                <a:cs typeface="Symbol" charset="2"/>
              </a:rPr>
              <a:t>t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are neutrinos of distinct flavor</a:t>
            </a:r>
          </a:p>
          <a:p>
            <a:pPr algn="ctr"/>
            <a:r>
              <a:rPr lang="en-US" sz="2800" dirty="0" smtClean="0">
                <a:latin typeface="Apple Casual"/>
                <a:cs typeface="Apple Casual"/>
              </a:rPr>
              <a:t>but this is </a:t>
            </a:r>
            <a:r>
              <a:rPr lang="en-US" sz="2800" dirty="0">
                <a:latin typeface="Apple Casual"/>
                <a:cs typeface="Apple Casual"/>
              </a:rPr>
              <a:t>not the </a:t>
            </a:r>
          </a:p>
          <a:p>
            <a:pPr algn="ctr">
              <a:spcAft>
                <a:spcPts val="3000"/>
              </a:spcAft>
            </a:pPr>
            <a:r>
              <a:rPr lang="en-US" sz="2800" dirty="0">
                <a:latin typeface="Apple Casual"/>
                <a:cs typeface="Apple Casual"/>
              </a:rPr>
              <a:t>only way to think of neutrino ‘particles’</a:t>
            </a:r>
          </a:p>
          <a:p>
            <a:pPr algn="ctr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We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can also think of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neutrinos of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definite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mass</a:t>
            </a:r>
          </a:p>
          <a:p>
            <a:pPr algn="ctr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So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which is the right </a:t>
            </a:r>
            <a:r>
              <a:rPr lang="en-US" sz="2800" dirty="0" err="1">
                <a:solidFill>
                  <a:srgbClr val="C0482C"/>
                </a:solidFill>
                <a:latin typeface="Apple Casual"/>
                <a:cs typeface="Apple Casual"/>
              </a:rPr>
              <a:t>view</a:t>
            </a:r>
            <a:r>
              <a:rPr lang="en-US" sz="2800" dirty="0" err="1" smtClean="0">
                <a:solidFill>
                  <a:srgbClr val="C0482C"/>
                </a:solidFill>
                <a:latin typeface="Apple Casual"/>
                <a:cs typeface="Apple Casual"/>
              </a:rPr>
              <a:t>?Answer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BOTH!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464865" y="1041020"/>
            <a:ext cx="3526735" cy="5364480"/>
            <a:chOff x="5464865" y="502920"/>
            <a:chExt cx="3526735" cy="5364480"/>
          </a:xfrm>
        </p:grpSpPr>
        <p:grpSp>
          <p:nvGrpSpPr>
            <p:cNvPr id="50" name="Group 49"/>
            <p:cNvGrpSpPr/>
            <p:nvPr/>
          </p:nvGrpSpPr>
          <p:grpSpPr>
            <a:xfrm>
              <a:off x="5464865" y="502920"/>
              <a:ext cx="3526735" cy="5364480"/>
              <a:chOff x="5464865" y="502920"/>
              <a:chExt cx="3526735" cy="536448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464865" y="502920"/>
                <a:ext cx="3526735" cy="5364480"/>
                <a:chOff x="5464865" y="502920"/>
                <a:chExt cx="3526735" cy="5364480"/>
              </a:xfrm>
            </p:grpSpPr>
            <p:pic>
              <p:nvPicPr>
                <p:cNvPr id="40" name="Picture 39" descr="MathWarehouse-pie_electron.png"/>
                <p:cNvPicPr>
                  <a:picLocks noChangeAspect="1"/>
                </p:cNvPicPr>
                <p:nvPr/>
              </p:nvPicPr>
              <p:blipFill>
                <a:blip r:embed="rId2"/>
                <a:srcRect l="26735" t="13846" r="29629" b="25850"/>
                <a:stretch>
                  <a:fillRect/>
                </a:stretch>
              </p:blipFill>
              <p:spPr>
                <a:xfrm>
                  <a:off x="5464865" y="502920"/>
                  <a:ext cx="1774135" cy="1738529"/>
                </a:xfrm>
                <a:prstGeom prst="rect">
                  <a:avLst/>
                </a:prstGeom>
              </p:spPr>
            </p:pic>
            <p:grpSp>
              <p:nvGrpSpPr>
                <p:cNvPr id="43" name="Group 42"/>
                <p:cNvGrpSpPr/>
                <p:nvPr/>
              </p:nvGrpSpPr>
              <p:grpSpPr>
                <a:xfrm>
                  <a:off x="5617265" y="4038600"/>
                  <a:ext cx="3221935" cy="1828800"/>
                  <a:chOff x="5464864" y="3962400"/>
                  <a:chExt cx="3221935" cy="1828800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5464864" y="3962400"/>
                    <a:ext cx="3221935" cy="1828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5568176" y="3962400"/>
                    <a:ext cx="2966224" cy="1676400"/>
                    <a:chOff x="5644376" y="4267200"/>
                    <a:chExt cx="2966224" cy="1676400"/>
                  </a:xfrm>
                </p:grpSpPr>
                <p:grpSp>
                  <p:nvGrpSpPr>
                    <p:cNvPr id="38" name="Group 37"/>
                    <p:cNvGrpSpPr/>
                    <p:nvPr/>
                  </p:nvGrpSpPr>
                  <p:grpSpPr>
                    <a:xfrm>
                      <a:off x="5644376" y="4328372"/>
                      <a:ext cx="2966224" cy="1615228"/>
                      <a:chOff x="5334000" y="4328372"/>
                      <a:chExt cx="2966224" cy="1615228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5334000" y="4328372"/>
                        <a:ext cx="2966224" cy="1615228"/>
                        <a:chOff x="5720576" y="4023572"/>
                        <a:chExt cx="2966224" cy="1615228"/>
                      </a:xfrm>
                    </p:grpSpPr>
                    <p:pic>
                      <p:nvPicPr>
                        <p:cNvPr id="7" name="Picture 6" descr="pie-chart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/>
                        <a:srcRect t="62147"/>
                        <a:stretch>
                          <a:fillRect/>
                        </a:stretch>
                      </p:blipFill>
                      <p:spPr>
                        <a:xfrm>
                          <a:off x="5720576" y="4023572"/>
                          <a:ext cx="2966224" cy="1615228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8" name="TextBox 7"/>
                        <p:cNvSpPr txBox="1"/>
                        <p:nvPr/>
                      </p:nvSpPr>
                      <p:spPr>
                        <a:xfrm>
                          <a:off x="5892292" y="40235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5981700" y="44299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6388100" y="4023572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11" name="TextBox 10"/>
                        <p:cNvSpPr txBox="1"/>
                        <p:nvPr/>
                      </p:nvSpPr>
                      <p:spPr>
                        <a:xfrm>
                          <a:off x="5981700" y="4777105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13" name="Rectangle 12"/>
                        <p:cNvSpPr/>
                        <p:nvPr/>
                      </p:nvSpPr>
                      <p:spPr>
                        <a:xfrm>
                          <a:off x="6892036" y="4148667"/>
                          <a:ext cx="340378" cy="203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6892036" y="4023572"/>
                          <a:ext cx="382925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14" name="TextBox 13"/>
                        <p:cNvSpPr txBox="1"/>
                        <p:nvPr/>
                      </p:nvSpPr>
                      <p:spPr>
                        <a:xfrm>
                          <a:off x="5981700" y="5164667"/>
                          <a:ext cx="382925" cy="3693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Symbol" charset="2"/>
                              <a:cs typeface="Symbol" charset="2"/>
                            </a:rPr>
                            <a:t>n</a:t>
                          </a:r>
                          <a:r>
                            <a:rPr lang="en-US" baseline="-25000" dirty="0">
                              <a:solidFill>
                                <a:srgbClr val="000000"/>
                              </a:solidFill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15" name="Rectangle 14"/>
                        <p:cNvSpPr/>
                        <p:nvPr/>
                      </p:nvSpPr>
                      <p:spPr>
                        <a:xfrm>
                          <a:off x="5778500" y="4758267"/>
                          <a:ext cx="262835" cy="7346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" name="Rectangle 28"/>
                        <p:cNvSpPr/>
                        <p:nvPr/>
                      </p:nvSpPr>
                      <p:spPr>
                        <a:xfrm>
                          <a:off x="6705600" y="4023572"/>
                          <a:ext cx="1153775" cy="1250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" name="Rectangle 29"/>
                        <p:cNvSpPr/>
                        <p:nvPr/>
                      </p:nvSpPr>
                      <p:spPr>
                        <a:xfrm>
                          <a:off x="7228225" y="4114800"/>
                          <a:ext cx="1153775" cy="1250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rot="5400000">
                        <a:off x="6328791" y="4526280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/>
                      <p:nvPr/>
                    </p:nvCxnSpPr>
                    <p:spPr>
                      <a:xfrm rot="5400000">
                        <a:off x="5831344" y="4516342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/>
                      <p:cNvCxnSpPr/>
                      <p:nvPr/>
                    </p:nvCxnSpPr>
                    <p:spPr>
                      <a:xfrm rot="5400000">
                        <a:off x="5337568" y="4516342"/>
                        <a:ext cx="109728" cy="1588"/>
                      </a:xfrm>
                      <a:prstGeom prst="line">
                        <a:avLst/>
                      </a:prstGeom>
                      <a:ln w="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6311900" y="4267200"/>
                      <a:ext cx="1841500" cy="912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" name="Rectangle 40"/>
                    <p:cNvSpPr/>
                    <p:nvPr/>
                  </p:nvSpPr>
                  <p:spPr>
                    <a:xfrm>
                      <a:off x="6693408" y="4471416"/>
                      <a:ext cx="109728" cy="109728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pic>
              <p:nvPicPr>
                <p:cNvPr id="44" name="Picture 43" descr="MathWarehouse-pie_muon.png"/>
                <p:cNvPicPr>
                  <a:picLocks noChangeAspect="1"/>
                </p:cNvPicPr>
                <p:nvPr/>
              </p:nvPicPr>
              <p:blipFill>
                <a:blip r:embed="rId4"/>
                <a:srcRect l="24909" t="13077" r="27844" b="23162"/>
                <a:stretch>
                  <a:fillRect/>
                </a:stretch>
              </p:blipFill>
              <p:spPr>
                <a:xfrm>
                  <a:off x="7095202" y="502920"/>
                  <a:ext cx="1896398" cy="1814729"/>
                </a:xfrm>
                <a:prstGeom prst="rect">
                  <a:avLst/>
                </a:prstGeom>
              </p:spPr>
            </p:pic>
            <p:pic>
              <p:nvPicPr>
                <p:cNvPr id="45" name="Picture 44" descr="MathWarehouse-pie_tau.png"/>
                <p:cNvPicPr>
                  <a:picLocks noChangeAspect="1"/>
                </p:cNvPicPr>
                <p:nvPr/>
              </p:nvPicPr>
              <p:blipFill>
                <a:blip r:embed="rId5"/>
                <a:srcRect l="27091" t="14615" r="31146" b="23162"/>
                <a:stretch>
                  <a:fillRect/>
                </a:stretch>
              </p:blipFill>
              <p:spPr>
                <a:xfrm>
                  <a:off x="6248400" y="2142744"/>
                  <a:ext cx="1722391" cy="1819656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5943600" y="762000"/>
                <a:ext cx="82560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latin typeface="Apple Casual"/>
                    <a:cs typeface="Apple Casual"/>
                  </a:rPr>
                  <a:t>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696200" y="762000"/>
                <a:ext cx="8810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latin typeface="Symbol" charset="2"/>
                    <a:cs typeface="Symbol" charset="2"/>
                  </a:rPr>
                  <a:t>m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781800" y="2438400"/>
                <a:ext cx="81071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Symbol" charset="2"/>
                    <a:cs typeface="Symbol" charset="2"/>
                  </a:rPr>
                  <a:t>n</a:t>
                </a:r>
                <a:r>
                  <a:rPr lang="en-US" sz="6000" baseline="-25000" dirty="0">
                    <a:latin typeface="Symbol" charset="2"/>
                    <a:cs typeface="Symbol" charset="2"/>
                  </a:rPr>
                  <a:t>t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8412480" y="4506172"/>
              <a:ext cx="304800" cy="120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Title 4"/>
          <p:cNvSpPr txBox="1">
            <a:spLocks/>
          </p:cNvSpPr>
          <p:nvPr/>
        </p:nvSpPr>
        <p:spPr>
          <a:xfrm>
            <a:off x="381000" y="117516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400" b="1" i="1" kern="1200">
                <a:solidFill>
                  <a:schemeClr val="tx1"/>
                </a:solidFill>
                <a:latin typeface="+mj-lt"/>
                <a:ea typeface="+mj-ea"/>
                <a:cs typeface="Abadi MT Condensed Extra Bold"/>
              </a:defRPr>
            </a:lvl1pPr>
          </a:lstStyle>
          <a:p>
            <a:r>
              <a:rPr lang="en-US" smtClean="0"/>
              <a:t>Flavor        Mass</a:t>
            </a:r>
            <a:endParaRPr lang="en-US" dirty="0"/>
          </a:p>
        </p:txBody>
      </p:sp>
      <p:sp>
        <p:nvSpPr>
          <p:cNvPr id="52" name="Left-Right Arrow 51"/>
          <p:cNvSpPr/>
          <p:nvPr/>
        </p:nvSpPr>
        <p:spPr>
          <a:xfrm>
            <a:off x="4251960" y="457200"/>
            <a:ext cx="674687" cy="1828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chemeClr val="accent1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3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 smtClean="0">
                <a:solidFill>
                  <a:schemeClr val="accent3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chemeClr val="accent3"/>
              </a:solidFill>
              <a:latin typeface="Symbol" charset="2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277" y="3352800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neutrino of flavor 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/>
              <a:t> is the one created </a:t>
            </a:r>
            <a:r>
              <a:rPr lang="en-US" sz="2400" dirty="0" smtClean="0"/>
              <a:t>together </a:t>
            </a:r>
            <a:r>
              <a:rPr lang="en-US" sz="2400" dirty="0"/>
              <a:t>with the charged lepton of flavor 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3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 smtClean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chemeClr val="accent3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chemeClr val="accent1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53000" y="3352800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which creates a charged lepton of flavor 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/>
              <a:t> when it undergoes a charged-current interaction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86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 Change?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>
                <a:solidFill>
                  <a:schemeClr val="accent1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3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>
                <a:solidFill>
                  <a:schemeClr val="accent3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5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387323" y="2971800"/>
            <a:ext cx="2127989" cy="1676400"/>
            <a:chOff x="6539723" y="3429000"/>
            <a:chExt cx="2127989" cy="1676400"/>
          </a:xfrm>
        </p:grpSpPr>
        <p:sp>
          <p:nvSpPr>
            <p:cNvPr id="23" name="Rectangle 22"/>
            <p:cNvSpPr/>
            <p:nvPr/>
          </p:nvSpPr>
          <p:spPr>
            <a:xfrm>
              <a:off x="6539723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996923" y="3962400"/>
              <a:ext cx="979714" cy="685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966913" y="3429000"/>
              <a:ext cx="7007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200" y="2971800"/>
            <a:ext cx="2226476" cy="1828800"/>
            <a:chOff x="990600" y="3429000"/>
            <a:chExt cx="2226476" cy="1828800"/>
          </a:xfrm>
        </p:grpSpPr>
        <p:sp>
          <p:nvSpPr>
            <p:cNvPr id="27" name="Rectangle 26"/>
            <p:cNvSpPr/>
            <p:nvPr/>
          </p:nvSpPr>
          <p:spPr>
            <a:xfrm>
              <a:off x="990600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447800" y="39624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447800" y="46482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01123" y="44883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7790" y="34290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5400" y="4031159"/>
            <a:ext cx="1784843" cy="769441"/>
            <a:chOff x="5257800" y="4488359"/>
            <a:chExt cx="1784843" cy="769441"/>
          </a:xfrm>
        </p:grpSpPr>
        <p:sp>
          <p:nvSpPr>
            <p:cNvPr id="33" name="TextBox 32"/>
            <p:cNvSpPr txBox="1"/>
            <p:nvPr/>
          </p:nvSpPr>
          <p:spPr>
            <a:xfrm>
              <a:off x="5701523" y="4488359"/>
              <a:ext cx="6850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latin typeface="Symbol" charset="2"/>
                  <a:cs typeface="Symbol" charset="2"/>
                </a:rPr>
                <a:t>b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5257800" y="4652964"/>
              <a:ext cx="1784843" cy="158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10800000">
            <a:off x="3581400" y="4191000"/>
            <a:ext cx="1371600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2286006" y="4191000"/>
            <a:ext cx="1142995" cy="1588"/>
          </a:xfrm>
          <a:prstGeom prst="line">
            <a:avLst/>
          </a:prstGeom>
          <a:ln w="4445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417708" y="5294293"/>
            <a:ext cx="642000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90"/>
                </a:solidFill>
                <a:latin typeface="Arial Unicode MS"/>
                <a:cs typeface="Arial Unicode MS"/>
              </a:rPr>
              <a:t>Which could be possible if </a:t>
            </a:r>
          </a:p>
          <a:p>
            <a:pPr algn="ctr"/>
            <a:r>
              <a:rPr lang="en-US" sz="2800" dirty="0">
                <a:solidFill>
                  <a:srgbClr val="000090"/>
                </a:solidFill>
                <a:latin typeface="Arial Unicode MS"/>
                <a:cs typeface="Arial Unicode MS"/>
              </a:rPr>
              <a:t>neutrinos have mass and leptons </a:t>
            </a:r>
            <a:r>
              <a:rPr lang="en-US" sz="28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“mix” </a:t>
            </a:r>
            <a:endParaRPr lang="en-US" sz="2800" dirty="0">
              <a:solidFill>
                <a:srgbClr val="000090"/>
              </a:solidFill>
              <a:latin typeface="Arial Unicode MS"/>
              <a:cs typeface="Arial Unicode MS"/>
            </a:endParaRPr>
          </a:p>
        </p:txBody>
      </p:sp>
      <p:graphicFrame>
        <p:nvGraphicFramePr>
          <p:cNvPr id="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705399"/>
              </p:ext>
            </p:extLst>
          </p:nvPr>
        </p:nvGraphicFramePr>
        <p:xfrm>
          <a:off x="3429001" y="3477870"/>
          <a:ext cx="1803515" cy="66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Equation" r:id="rId3" imgW="965200" imgH="355600" progId="Equation.3">
                  <p:embed/>
                </p:oleObj>
              </mc:Choice>
              <mc:Fallback>
                <p:oleObj name="Equation" r:id="rId3" imgW="965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3477870"/>
                        <a:ext cx="1803515" cy="66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8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3420" y="6502182"/>
            <a:ext cx="390580" cy="362364"/>
          </a:xfrm>
        </p:spPr>
        <p:txBody>
          <a:bodyPr/>
          <a:lstStyle/>
          <a:p>
            <a:fld id="{FB10554B-DDB6-5647-8A5D-6C269190A386}" type="slidenum">
              <a:rPr lang="en-US"/>
              <a:pPr/>
              <a:t>36</a:t>
            </a:fld>
            <a:endParaRPr lang="en-US" dirty="0"/>
          </a:p>
        </p:txBody>
      </p:sp>
      <p:graphicFrame>
        <p:nvGraphicFramePr>
          <p:cNvPr id="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695486"/>
              </p:ext>
            </p:extLst>
          </p:nvPr>
        </p:nvGraphicFramePr>
        <p:xfrm>
          <a:off x="4085842" y="1109006"/>
          <a:ext cx="3762758" cy="119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150086"/>
              </p:ext>
            </p:extLst>
          </p:nvPr>
        </p:nvGraphicFramePr>
        <p:xfrm>
          <a:off x="4085842" y="2135845"/>
          <a:ext cx="3762758" cy="114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556651"/>
              </p:ext>
            </p:extLst>
          </p:nvPr>
        </p:nvGraphicFramePr>
        <p:xfrm>
          <a:off x="4085842" y="3471206"/>
          <a:ext cx="3762758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43800" y="1351894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wave 1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43800" y="2449650"/>
            <a:ext cx="114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EF8C6A"/>
                </a:solidFill>
              </a:rPr>
              <a:t>wave 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05230" y="4166572"/>
            <a:ext cx="1409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3399"/>
                </a:solidFill>
              </a:rPr>
              <a:t>wave 1 </a:t>
            </a:r>
          </a:p>
          <a:p>
            <a:r>
              <a:rPr lang="en-US" sz="2400" b="1" dirty="0">
                <a:solidFill>
                  <a:srgbClr val="FF3399"/>
                </a:solidFill>
              </a:rPr>
              <a:t>+ wave 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85842" y="3395006"/>
            <a:ext cx="4829558" cy="158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2175806"/>
            <a:ext cx="697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74587" y="5755618"/>
            <a:ext cx="4840813" cy="1588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7771" y="5767386"/>
            <a:ext cx="157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(distance)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-80904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000000"/>
                </a:solidFill>
                <a:latin typeface="Apple Casual"/>
                <a:cs typeface="Apple Casual"/>
              </a:rPr>
              <a:t>neutrino</a:t>
            </a:r>
            <a:r>
              <a:rPr lang="en-US" sz="6000" dirty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  <a:r>
              <a:rPr lang="en-US" sz="6000" u="sng" dirty="0">
                <a:solidFill>
                  <a:srgbClr val="000000"/>
                </a:solidFill>
                <a:latin typeface="Apple Casual"/>
                <a:cs typeface="Apple Casual"/>
              </a:rPr>
              <a:t>oscillations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0398" y="4587954"/>
            <a:ext cx="3727116" cy="1847436"/>
            <a:chOff x="152400" y="4724400"/>
            <a:chExt cx="3489592" cy="1648599"/>
          </a:xfrm>
        </p:grpSpPr>
        <p:pic>
          <p:nvPicPr>
            <p:cNvPr id="17" name="Picture 16" descr="waterinterference.jpg"/>
            <p:cNvPicPr>
              <a:picLocks noChangeAspect="1"/>
            </p:cNvPicPr>
            <p:nvPr/>
          </p:nvPicPr>
          <p:blipFill>
            <a:blip r:embed="rId11"/>
            <a:srcRect l="3912" t="2620" r="6516" b="17888"/>
            <a:stretch>
              <a:fillRect/>
            </a:stretch>
          </p:blipFill>
          <p:spPr>
            <a:xfrm>
              <a:off x="152400" y="4724400"/>
              <a:ext cx="3489592" cy="16225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828800" y="6096000"/>
              <a:ext cx="18131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www.scienceclarified.com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8600" y="1205566"/>
            <a:ext cx="326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Quantum mechanics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particle </a:t>
            </a:r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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wave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Apple Casual"/>
                <a:cs typeface="Apple Casual"/>
              </a:rPr>
              <a:t>mass determines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2194678"/>
            <a:ext cx="3260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pple Casual"/>
                <a:cs typeface="Apple Casual"/>
              </a:rPr>
              <a:t>If 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neutrinos (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Apple Casual"/>
                <a:cs typeface="Apple Casual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) are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actually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mixtures of multiple </a:t>
            </a:r>
            <a:r>
              <a:rPr lang="en-US" sz="1600" dirty="0">
                <a:solidFill>
                  <a:schemeClr val="accent1"/>
                </a:solidFill>
                <a:latin typeface="Apple Casual"/>
                <a:cs typeface="Apple Casual"/>
              </a:rPr>
              <a:t>waves with </a:t>
            </a:r>
            <a:r>
              <a:rPr lang="en-US" sz="1600" i="1" dirty="0">
                <a:solidFill>
                  <a:schemeClr val="accent1"/>
                </a:solidFill>
                <a:latin typeface="Apple Casual"/>
                <a:cs typeface="Apple Casual"/>
              </a:rPr>
              <a:t>different </a:t>
            </a:r>
            <a:r>
              <a:rPr lang="en-US" sz="1600" dirty="0">
                <a:solidFill>
                  <a:schemeClr val="accent1"/>
                </a:solidFill>
                <a:latin typeface="Apple Casual"/>
                <a:cs typeface="Apple Casual"/>
              </a:rPr>
              <a:t>frequencies </a:t>
            </a:r>
            <a:r>
              <a:rPr lang="en-US" sz="1600" dirty="0">
                <a:solidFill>
                  <a:schemeClr val="bg2"/>
                </a:solidFill>
                <a:latin typeface="Apple Casual"/>
                <a:cs typeface="Apple Casual"/>
              </a:rPr>
              <a:t>(</a:t>
            </a:r>
            <a:r>
              <a:rPr lang="en-US" sz="1600" dirty="0">
                <a:latin typeface="Apple Casual"/>
                <a:cs typeface="Apple Casual"/>
              </a:rPr>
              <a:t>different masses)…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3507699"/>
            <a:ext cx="280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They can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interfere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like any waves and </a:t>
            </a:r>
            <a:r>
              <a:rPr lang="en-US" sz="1600" dirty="0">
                <a:solidFill>
                  <a:srgbClr val="EE13C6"/>
                </a:solidFill>
                <a:latin typeface="Apple Casual"/>
                <a:cs typeface="Apple Casual"/>
              </a:rPr>
              <a:t>change the neutrino’s flavor!</a:t>
            </a:r>
          </a:p>
        </p:txBody>
      </p:sp>
      <p:pic>
        <p:nvPicPr>
          <p:cNvPr id="26" name="440Hz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2205096"/>
            <a:ext cx="274320" cy="274320"/>
          </a:xfrm>
          <a:prstGeom prst="rect">
            <a:avLst/>
          </a:prstGeom>
        </p:spPr>
      </p:pic>
      <p:pic>
        <p:nvPicPr>
          <p:cNvPr id="27" name="441Hz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128" y="1138296"/>
            <a:ext cx="274320" cy="274320"/>
          </a:xfrm>
          <a:prstGeom prst="rect">
            <a:avLst/>
          </a:prstGeom>
        </p:spPr>
      </p:pic>
      <p:pic>
        <p:nvPicPr>
          <p:cNvPr id="28" name="440+441Hz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3607176"/>
            <a:ext cx="274320" cy="274320"/>
          </a:xfrm>
          <a:prstGeom prst="rect">
            <a:avLst/>
          </a:prstGeom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96200" y="106209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401 Hz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766050" y="2128896"/>
            <a:ext cx="920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400 Hz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7704147" y="3424296"/>
            <a:ext cx="12112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401 Hz </a:t>
            </a:r>
          </a:p>
          <a:p>
            <a:r>
              <a:rPr lang="en-US" dirty="0">
                <a:solidFill>
                  <a:srgbClr val="FF3399"/>
                </a:solidFill>
              </a:rPr>
              <a:t>+ 400 Hz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0876" y="6143850"/>
            <a:ext cx="359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“Beat” Frequency = </a:t>
            </a:r>
            <a:r>
              <a:rPr lang="en-US" sz="2800" i="1" dirty="0" smtClean="0"/>
              <a:t>f</a:t>
            </a:r>
            <a:r>
              <a:rPr lang="en-US" sz="2800" i="1" baseline="-25000" dirty="0" smtClean="0"/>
              <a:t>2</a:t>
            </a:r>
            <a:r>
              <a:rPr lang="en-US" sz="2800" i="1" dirty="0" smtClean="0"/>
              <a:t> –f</a:t>
            </a:r>
            <a:r>
              <a:rPr lang="en-US" sz="2800" i="1" baseline="-25000" dirty="0" smtClean="0"/>
              <a:t>1</a:t>
            </a:r>
            <a:endParaRPr lang="en-US" sz="2800" i="1" baseline="-25000" dirty="0"/>
          </a:p>
        </p:txBody>
      </p:sp>
    </p:spTree>
    <p:extLst>
      <p:ext uri="{BB962C8B-B14F-4D97-AF65-F5344CB8AC3E}">
        <p14:creationId xmlns:p14="http://schemas.microsoft.com/office/powerpoint/2010/main" val="1204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8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  <p:bldP spid="10" grpId="0"/>
      <p:bldP spid="11" grpId="0"/>
      <p:bldP spid="22" grpId="0"/>
      <p:bldP spid="23" grpId="0"/>
      <p:bldP spid="24" grpId="0"/>
      <p:bldP spid="29" grpId="0"/>
      <p:bldP spid="30" grpId="0"/>
      <p:bldP spid="31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25" y="2723234"/>
            <a:ext cx="2313109" cy="22615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-76200"/>
            <a:ext cx="5216365" cy="1143000"/>
          </a:xfrm>
        </p:spPr>
        <p:txBody>
          <a:bodyPr/>
          <a:lstStyle/>
          <a:p>
            <a:r>
              <a:rPr lang="en-US" dirty="0"/>
              <a:t>Two Neutrino Mixing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910528"/>
              </p:ext>
            </p:extLst>
          </p:nvPr>
        </p:nvGraphicFramePr>
        <p:xfrm>
          <a:off x="381000" y="5329670"/>
          <a:ext cx="3829094" cy="101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5" name="Equation" r:id="rId4" imgW="1765300" imgH="469900" progId="Equation.3">
                  <p:embed/>
                </p:oleObj>
              </mc:Choice>
              <mc:Fallback>
                <p:oleObj name="Equation" r:id="rId4" imgW="1765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329670"/>
                        <a:ext cx="3829094" cy="10192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815428"/>
              </p:ext>
            </p:extLst>
          </p:nvPr>
        </p:nvGraphicFramePr>
        <p:xfrm>
          <a:off x="5097115" y="3966740"/>
          <a:ext cx="1744663" cy="413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6" name="Equation" r:id="rId6" imgW="965200" imgH="228600" progId="Equation.3">
                  <p:embed/>
                </p:oleObj>
              </mc:Choice>
              <mc:Fallback>
                <p:oleObj name="Equation" r:id="rId6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115" y="3966740"/>
                        <a:ext cx="1744663" cy="413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448882"/>
              </p:ext>
            </p:extLst>
          </p:nvPr>
        </p:nvGraphicFramePr>
        <p:xfrm>
          <a:off x="2488107" y="1281438"/>
          <a:ext cx="60737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7" name="Equation" r:id="rId8" imgW="2514600" imgH="393700" progId="Equation.3">
                  <p:embed/>
                </p:oleObj>
              </mc:Choice>
              <mc:Fallback>
                <p:oleObj name="Equation" r:id="rId8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107" y="1281438"/>
                        <a:ext cx="6073775" cy="950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93963" y="2723234"/>
            <a:ext cx="23637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US" sz="20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determines the shape of the oscillation as a function of L (or 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8882" y="2723234"/>
            <a:ext cx="25342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The mixing angle,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>
                <a:solidFill>
                  <a:srgbClr val="0000FF"/>
                </a:solidFill>
              </a:rPr>
              <a:t>, determines the amplitude of the oscillation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7297987" y="2407391"/>
            <a:ext cx="58751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5011304" y="2274769"/>
            <a:ext cx="586721" cy="2660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754" y="4491470"/>
            <a:ext cx="3180732" cy="2057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09886" y="4491470"/>
            <a:ext cx="102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wave-m</a:t>
            </a:r>
            <a:r>
              <a:rPr lang="en-US" i="1" baseline="-25000" dirty="0">
                <a:latin typeface="Times"/>
                <a:cs typeface="Times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9886" y="5036538"/>
            <a:ext cx="102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wave-m</a:t>
            </a:r>
            <a:r>
              <a:rPr lang="en-US" i="1" baseline="-25000" dirty="0">
                <a:latin typeface="Times"/>
                <a:cs typeface="Times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608" y="5863070"/>
            <a:ext cx="877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m</a:t>
            </a:r>
            <a:r>
              <a:rPr lang="en-US" i="1" baseline="-25000" dirty="0">
                <a:latin typeface="Times"/>
                <a:cs typeface="Times"/>
              </a:rPr>
              <a:t>1</a:t>
            </a:r>
            <a:r>
              <a:rPr lang="en-US" i="1" dirty="0">
                <a:latin typeface="Times"/>
                <a:cs typeface="Times"/>
              </a:rPr>
              <a:t>+m</a:t>
            </a:r>
            <a:r>
              <a:rPr lang="en-US" i="1" baseline="-25000" dirty="0">
                <a:latin typeface="Times"/>
                <a:cs typeface="Times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8234" y="360061"/>
            <a:ext cx="2387448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 = neutrino energy</a:t>
            </a:r>
            <a:endParaRPr lang="en-US" sz="2000" dirty="0"/>
          </a:p>
          <a:p>
            <a:pPr algn="ctr"/>
            <a:r>
              <a:rPr lang="en-US" sz="2000" dirty="0" smtClean="0"/>
              <a:t>L = distance traveled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592538" y="1067947"/>
            <a:ext cx="433625" cy="325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4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048000"/>
            <a:ext cx="8077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pple Casual"/>
                <a:cs typeface="Apple Casual"/>
              </a:rPr>
              <a:t>“This is about the simplest nontrivial quantum system conceivable.  It is a crude model for neutrino oscillations. . . . . . . . . </a:t>
            </a:r>
            <a:r>
              <a:rPr lang="en-US" sz="2400" b="1" dirty="0" smtClean="0">
                <a:solidFill>
                  <a:srgbClr val="C0482C"/>
                </a:solidFill>
                <a:latin typeface="Apple Casual"/>
                <a:cs typeface="Apple Casual"/>
              </a:rPr>
              <a:t>At present this is highly speculative – there is no experimental evidence for neutrino oscillations</a:t>
            </a:r>
            <a:r>
              <a:rPr lang="en-US" sz="2400" b="1" dirty="0" smtClean="0">
                <a:solidFill>
                  <a:schemeClr val="bg2"/>
                </a:solidFill>
                <a:latin typeface="Apple Casual"/>
                <a:cs typeface="Apple Casual"/>
              </a:rPr>
              <a:t>” </a:t>
            </a:r>
          </a:p>
          <a:p>
            <a:endParaRPr lang="en-US" sz="2400" b="1" dirty="0" smtClean="0">
              <a:solidFill>
                <a:schemeClr val="bg2"/>
              </a:solidFill>
              <a:latin typeface="Apple Casual"/>
              <a:cs typeface="Apple Casual"/>
            </a:endParaRPr>
          </a:p>
          <a:p>
            <a:r>
              <a:rPr lang="en-US" sz="2400" b="1" dirty="0" smtClean="0">
                <a:solidFill>
                  <a:schemeClr val="bg2"/>
                </a:solidFill>
                <a:latin typeface="Apple Casual"/>
                <a:cs typeface="Apple Casual"/>
              </a:rPr>
              <a:t>David J. Griffiths – </a:t>
            </a:r>
            <a:r>
              <a:rPr lang="en-US" sz="2400" b="1" i="1" dirty="0" smtClean="0">
                <a:solidFill>
                  <a:schemeClr val="bg2"/>
                </a:solidFill>
                <a:latin typeface="Apple Casual"/>
                <a:cs typeface="Apple Casual"/>
              </a:rPr>
              <a:t>Introduction to Quantum Mechanics </a:t>
            </a:r>
            <a:r>
              <a:rPr lang="en-US" sz="2400" b="1" dirty="0" smtClean="0">
                <a:solidFill>
                  <a:schemeClr val="bg2"/>
                </a:solidFill>
                <a:latin typeface="Apple Casual"/>
                <a:cs typeface="Apple Casual"/>
              </a:rPr>
              <a:t>(Problem 3.58)  1995</a:t>
            </a:r>
            <a:endParaRPr lang="en-US" sz="2400" dirty="0">
              <a:solidFill>
                <a:schemeClr val="bg2"/>
              </a:solidFill>
              <a:latin typeface="Apple Casual"/>
              <a:cs typeface="Apple Casu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10741"/>
            <a:ext cx="8839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EEECE1"/>
                </a:solidFill>
                <a:latin typeface="Apple Casual"/>
                <a:cs typeface="Apple Casual"/>
              </a:rPr>
              <a:t>Neutrino oscillations are a very </a:t>
            </a:r>
          </a:p>
          <a:p>
            <a:pPr algn="ctr"/>
            <a:r>
              <a:rPr lang="en-US" sz="3800" dirty="0">
                <a:solidFill>
                  <a:srgbClr val="EEECE1"/>
                </a:solidFill>
                <a:latin typeface="Apple Casual"/>
                <a:cs typeface="Apple Casual"/>
              </a:rPr>
              <a:t>recent discovery in the world of </a:t>
            </a:r>
          </a:p>
          <a:p>
            <a:pPr algn="ctr"/>
            <a:r>
              <a:rPr lang="en-US" sz="3800" dirty="0" smtClean="0">
                <a:solidFill>
                  <a:srgbClr val="EEECE1"/>
                </a:solidFill>
                <a:latin typeface="Apple Casual"/>
                <a:cs typeface="Apple Casual"/>
              </a:rPr>
              <a:t>particle </a:t>
            </a:r>
            <a:r>
              <a:rPr lang="en-US" sz="3800" dirty="0">
                <a:solidFill>
                  <a:srgbClr val="EEECE1"/>
                </a:solidFill>
                <a:latin typeface="Apple Casual"/>
                <a:cs typeface="Apple Casual"/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22098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my undergraduate textbook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5800517" y="2657684"/>
            <a:ext cx="457200" cy="323433"/>
          </a:xfrm>
          <a:prstGeom prst="curvedConnector3">
            <a:avLst>
              <a:gd name="adj1" fmla="val 50000"/>
            </a:avLst>
          </a:prstGeom>
          <a:ln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0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005295"/>
              </p:ext>
            </p:extLst>
          </p:nvPr>
        </p:nvGraphicFramePr>
        <p:xfrm>
          <a:off x="4686300" y="2333981"/>
          <a:ext cx="5898017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 useBgFill="1">
        <p:nvSpPr>
          <p:cNvPr id="90" name="Rectangle 89"/>
          <p:cNvSpPr/>
          <p:nvPr/>
        </p:nvSpPr>
        <p:spPr>
          <a:xfrm>
            <a:off x="8366691" y="1824096"/>
            <a:ext cx="1234509" cy="2819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868362"/>
          </a:xfrm>
        </p:spPr>
        <p:txBody>
          <a:bodyPr/>
          <a:lstStyle/>
          <a:p>
            <a:r>
              <a:rPr lang="en-US" dirty="0"/>
              <a:t>Neutrino Oscillations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382000" cy="1066800"/>
          </a:xfrm>
        </p:spPr>
        <p:txBody>
          <a:bodyPr>
            <a:normAutofit/>
          </a:bodyPr>
          <a:lstStyle/>
          <a:p>
            <a:r>
              <a:rPr lang="en-US" sz="2200" dirty="0"/>
              <a:t>this oscillation affects the </a:t>
            </a:r>
            <a:r>
              <a:rPr lang="en-US" sz="2200" i="1" dirty="0">
                <a:solidFill>
                  <a:srgbClr val="0000FF"/>
                </a:solidFill>
              </a:rPr>
              <a:t>probability</a:t>
            </a:r>
            <a:r>
              <a:rPr lang="en-US" sz="2200" dirty="0"/>
              <a:t> that a neutrino is of type </a:t>
            </a:r>
            <a:r>
              <a:rPr lang="en-US" sz="2200" dirty="0">
                <a:latin typeface="Symbol" charset="2"/>
                <a:cs typeface="Symbol" charset="2"/>
              </a:rPr>
              <a:t>a</a:t>
            </a:r>
            <a:r>
              <a:rPr lang="en-US" sz="2200" dirty="0"/>
              <a:t> as it travels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3400" y="26006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7309" y="24482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44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4909" y="29918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58309" y="27632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3954" y="34388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62200" y="26006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06109" y="244828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432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53709" y="29918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87109" y="27632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95600" y="3220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86000" y="3220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574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2754" y="34388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191000" y="260068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434909" y="244828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72000" y="2839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82509" y="29918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815909" y="27632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24400" y="3220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14800" y="3220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86200" y="2839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41554" y="3438881"/>
            <a:ext cx="50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19800" y="26006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63709" y="24482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00800" y="2839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111309" y="29918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644709" y="27632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5532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9436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715000" y="283946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370354" y="343888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48600" y="26006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92509" y="24482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2296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940109" y="29918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73509" y="27632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3820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72400" y="3220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43800" y="283946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199154" y="343888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91" name="Right Arrow 90"/>
          <p:cNvSpPr/>
          <p:nvPr/>
        </p:nvSpPr>
        <p:spPr>
          <a:xfrm>
            <a:off x="1661091" y="3210281"/>
            <a:ext cx="472509" cy="228600"/>
          </a:xfrm>
          <a:prstGeom prst="rightArrow">
            <a:avLst/>
          </a:prstGeom>
          <a:gradFill flip="none" rotWithShape="1">
            <a:gsLst>
              <a:gs pos="60000">
                <a:schemeClr val="tx1"/>
              </a:gs>
              <a:gs pos="100000">
                <a:srgbClr val="FFFFFF"/>
              </a:gs>
              <a:gs pos="9900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53000">
                  <a:schemeClr val="tx1"/>
                </a:gs>
                <a:gs pos="100000">
                  <a:srgbClr val="FFFFFF"/>
                </a:gs>
                <a:gs pos="99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ight Arrow 91"/>
          <p:cNvSpPr/>
          <p:nvPr/>
        </p:nvSpPr>
        <p:spPr>
          <a:xfrm>
            <a:off x="3489891" y="3210281"/>
            <a:ext cx="472509" cy="2286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  <a:gs pos="9900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99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ight Arrow 92"/>
          <p:cNvSpPr/>
          <p:nvPr/>
        </p:nvSpPr>
        <p:spPr>
          <a:xfrm>
            <a:off x="5334000" y="3210281"/>
            <a:ext cx="472509" cy="228600"/>
          </a:xfrm>
          <a:prstGeom prst="rightArrow">
            <a:avLst/>
          </a:prstGeom>
          <a:gradFill flip="none" rotWithShape="1">
            <a:gsLst>
              <a:gs pos="99000">
                <a:schemeClr val="tx1"/>
              </a:gs>
              <a:gs pos="100000">
                <a:srgbClr val="FFFFFF"/>
              </a:gs>
              <a:gs pos="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99000">
                  <a:schemeClr val="tx1"/>
                </a:gs>
                <a:gs pos="100000">
                  <a:srgbClr val="FFFFFF"/>
                </a:gs>
                <a:gs pos="55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ight Arrow 93"/>
          <p:cNvSpPr/>
          <p:nvPr/>
        </p:nvSpPr>
        <p:spPr>
          <a:xfrm>
            <a:off x="7162800" y="3210281"/>
            <a:ext cx="472509" cy="228600"/>
          </a:xfrm>
          <a:prstGeom prst="rightArrow">
            <a:avLst/>
          </a:prstGeom>
          <a:gradFill flip="none" rotWithShape="1">
            <a:gsLst>
              <a:gs pos="35000">
                <a:schemeClr val="tx1"/>
              </a:gs>
              <a:gs pos="0">
                <a:srgbClr val="FFFFFF"/>
              </a:gs>
              <a:gs pos="100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35000">
                  <a:schemeClr val="tx1"/>
                </a:gs>
                <a:gs pos="0">
                  <a:srgbClr val="FFFFFF"/>
                </a:gs>
                <a:gs pos="1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624909" y="4200881"/>
            <a:ext cx="775709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992894" y="4200881"/>
            <a:ext cx="396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cxnSp>
        <p:nvCxnSpPr>
          <p:cNvPr id="79" name="Straight Connector 78"/>
          <p:cNvCxnSpPr/>
          <p:nvPr/>
        </p:nvCxnSpPr>
        <p:spPr>
          <a:xfrm rot="5400000">
            <a:off x="449491" y="4224694"/>
            <a:ext cx="35242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221848"/>
              </p:ext>
            </p:extLst>
          </p:nvPr>
        </p:nvGraphicFramePr>
        <p:xfrm>
          <a:off x="746691" y="2333981"/>
          <a:ext cx="5898017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1484293" y="2597704"/>
            <a:ext cx="954107" cy="307777"/>
          </a:xfrm>
          <a:prstGeom prst="rect">
            <a:avLst/>
          </a:prstGeom>
          <a:noFill/>
          <a:scene3d>
            <a:camera prst="orthographicFront">
              <a:rot lat="0" lon="0" rev="200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/>
              <a:t>fraction </a:t>
            </a:r>
            <a:r>
              <a:rPr lang="en-US" sz="1400" dirty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08822" y="3789401"/>
            <a:ext cx="929578" cy="307777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fraction </a:t>
            </a:r>
            <a:r>
              <a:rPr lang="en-US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CD11-6B08-4E43-9F6B-9D1034CA643F}" type="slidenum">
              <a:rPr lang="en-US"/>
              <a:pPr/>
              <a:t>39</a:t>
            </a:fld>
            <a:endParaRPr lang="en-US" dirty="0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313625"/>
              </p:ext>
            </p:extLst>
          </p:nvPr>
        </p:nvGraphicFramePr>
        <p:xfrm>
          <a:off x="1398021" y="5021525"/>
          <a:ext cx="60737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0" name="Equation" r:id="rId5" imgW="2514600" imgH="393700" progId="Equation.3">
                  <p:embed/>
                </p:oleObj>
              </mc:Choice>
              <mc:Fallback>
                <p:oleObj name="Equation" r:id="rId5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021" y="5021525"/>
                        <a:ext cx="6073775" cy="950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0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3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5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9" grpId="0">
        <p:bldAsOne/>
      </p:bldGraphic>
      <p:bldP spid="31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2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4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6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8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1" grpId="0" animBg="1"/>
      <p:bldP spid="92" grpId="0" animBg="1"/>
      <p:bldP spid="93" grpId="0" animBg="1"/>
      <p:bldP spid="94" grpId="0" animBg="1"/>
      <p:bldGraphic spid="77" grpId="0">
        <p:bldAsOne/>
      </p:bldGraphic>
      <p:bldP spid="96" grpId="0"/>
      <p:bldP spid="1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Standard Model of Particle Physics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505200" cy="4800600"/>
          </a:xfrm>
        </p:spPr>
        <p:txBody>
          <a:bodyPr>
            <a:noAutofit/>
          </a:bodyPr>
          <a:lstStyle/>
          <a:p>
            <a:r>
              <a:rPr lang="en-US" sz="2400" u="sng" dirty="0"/>
              <a:t>12 matter particles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6 quarks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6 leptons</a:t>
            </a:r>
          </a:p>
          <a:p>
            <a:pPr lvl="1"/>
            <a:r>
              <a:rPr lang="en-US" sz="1400" dirty="0"/>
              <a:t>these 12 building blocks make up all the varieties of “normal” matter in the Universe </a:t>
            </a:r>
          </a:p>
          <a:p>
            <a:r>
              <a:rPr lang="en-US" sz="2400" u="sng" dirty="0"/>
              <a:t>4 forces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gravitational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electromagnetic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strong nuclear force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weak nuclear force</a:t>
            </a:r>
          </a:p>
          <a:p>
            <a:pPr lvl="1"/>
            <a:r>
              <a:rPr lang="en-US" sz="1400" dirty="0"/>
              <a:t>these 4 ways for particles to interact with each other are the only ones we currently know about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4</a:t>
            </a:fld>
            <a:endParaRPr lang="en-US" dirty="0">
              <a:latin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1" r="733" b="1586"/>
          <a:stretch/>
        </p:blipFill>
        <p:spPr>
          <a:xfrm>
            <a:off x="3505199" y="1447391"/>
            <a:ext cx="5491373" cy="424128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828800" y="3390950"/>
            <a:ext cx="1588539" cy="229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5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1981200" y="5835188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Building a Neutrino Oscillation Experiment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381" t="4233" r="7672" b="46825"/>
          <a:stretch>
            <a:fillRect/>
          </a:stretch>
        </p:blipFill>
        <p:spPr>
          <a:xfrm>
            <a:off x="609600" y="2076326"/>
            <a:ext cx="5581135" cy="30367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5556463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mono-energetic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rot="5400000" flipH="1" flipV="1">
            <a:off x="660232" y="5111795"/>
            <a:ext cx="8893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2286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n 16"/>
          <p:cNvSpPr/>
          <p:nvPr/>
        </p:nvSpPr>
        <p:spPr>
          <a:xfrm>
            <a:off x="3048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n 17"/>
          <p:cNvSpPr/>
          <p:nvPr/>
        </p:nvSpPr>
        <p:spPr>
          <a:xfrm>
            <a:off x="3810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n 18"/>
          <p:cNvSpPr/>
          <p:nvPr/>
        </p:nvSpPr>
        <p:spPr>
          <a:xfrm>
            <a:off x="4572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an 19"/>
          <p:cNvSpPr/>
          <p:nvPr/>
        </p:nvSpPr>
        <p:spPr>
          <a:xfrm>
            <a:off x="5334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96020" y="4015344"/>
            <a:ext cx="2219380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A bunch of detectors to 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 </a:t>
            </a:r>
            <a:r>
              <a:rPr lang="en-US" sz="2000" dirty="0">
                <a:latin typeface="Symbol" charset="2"/>
                <a:cs typeface="Symbol" charset="2"/>
              </a:rPr>
              <a:t>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content along path</a:t>
            </a:r>
          </a:p>
          <a:p>
            <a:pPr algn="ctr"/>
            <a:r>
              <a:rPr lang="en-US" sz="2400" dirty="0"/>
              <a:t>Wouldn’t that be awesome!!</a:t>
            </a:r>
          </a:p>
          <a:p>
            <a:pPr algn="ctr"/>
            <a:r>
              <a:rPr lang="en-US" sz="2400" dirty="0"/>
              <a:t>Alas…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52612" y="2076326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1295400" y="114300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6" name="Equation" r:id="rId4" imgW="2527300" imgH="393700" progId="Equation.3">
                  <p:embed/>
                </p:oleObj>
              </mc:Choice>
              <mc:Fallback>
                <p:oleObj name="Equation" r:id="rId4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14300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6157802" y="99060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034212" y="114300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Fixed E</a:t>
            </a:r>
          </a:p>
          <a:p>
            <a:pPr algn="ctr"/>
            <a:r>
              <a:rPr lang="en-US" sz="2800"/>
              <a:t>Variable L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6577012" y="137318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umiflux.tiff"/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149606" y="2293448"/>
            <a:ext cx="3967988" cy="2594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Right Arrow 34"/>
          <p:cNvSpPr/>
          <p:nvPr/>
        </p:nvSpPr>
        <p:spPr>
          <a:xfrm>
            <a:off x="1981200" y="5716806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Building a Neutrino Oscillation Experiment</a:t>
            </a:r>
          </a:p>
        </p:txBody>
      </p:sp>
      <p:pic>
        <p:nvPicPr>
          <p:cNvPr id="24" name="Picture 60" descr="The image “http://home.fnal.gov/~niki/temp/For_Caltech.gif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 l="5151" r="5571"/>
          <a:stretch>
            <a:fillRect/>
          </a:stretch>
        </p:blipFill>
        <p:spPr bwMode="auto">
          <a:xfrm>
            <a:off x="4953000" y="2225001"/>
            <a:ext cx="3661423" cy="2780943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scene3d>
            <a:camera prst="orthographicFront">
              <a:rot lat="10800000" lon="10799999" rev="10799999"/>
            </a:camera>
            <a:lightRig rig="threePt" dir="t"/>
          </a:scene3d>
        </p:spPr>
      </p:pic>
      <p:sp>
        <p:nvSpPr>
          <p:cNvPr id="32" name="TextBox 31"/>
          <p:cNvSpPr txBox="1"/>
          <p:nvPr/>
        </p:nvSpPr>
        <p:spPr>
          <a:xfrm>
            <a:off x="228600" y="5438081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broad energy spectrum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33" name="Can 32"/>
          <p:cNvSpPr/>
          <p:nvPr/>
        </p:nvSpPr>
        <p:spPr>
          <a:xfrm>
            <a:off x="57912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660232" y="4993413"/>
            <a:ext cx="8893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86059" y="5310744"/>
            <a:ext cx="43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"/>
                <a:cs typeface="Times"/>
              </a:rPr>
              <a:t>L</a:t>
            </a:r>
          </a:p>
        </p:txBody>
      </p:sp>
      <p:sp>
        <p:nvSpPr>
          <p:cNvPr id="37" name="Can 36"/>
          <p:cNvSpPr/>
          <p:nvPr/>
        </p:nvSpPr>
        <p:spPr>
          <a:xfrm>
            <a:off x="21336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696020" y="5158344"/>
            <a:ext cx="221938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  <a:r>
              <a:rPr lang="en-US" sz="2000" dirty="0">
                <a:latin typeface="Symbol" charset="2"/>
                <a:cs typeface="Symbol" charset="2"/>
              </a:rPr>
              <a:t> 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energy spectrum </a:t>
            </a:r>
            <a:r>
              <a:rPr lang="en-US" sz="2000" dirty="0"/>
              <a:t>at origin and again after traveling distance</a:t>
            </a:r>
            <a:r>
              <a:rPr lang="en-US" sz="2000" i="1" dirty="0">
                <a:latin typeface="Times"/>
                <a:cs typeface="Times"/>
              </a:rPr>
              <a:t> L</a:t>
            </a:r>
            <a:endParaRPr lang="en-US" sz="2400" i="1" dirty="0">
              <a:latin typeface="Times"/>
              <a:cs typeface="Times"/>
            </a:endParaRPr>
          </a:p>
        </p:txBody>
      </p:sp>
      <p:graphicFrame>
        <p:nvGraphicFramePr>
          <p:cNvPr id="177157" name="Object 5"/>
          <p:cNvGraphicFramePr>
            <a:graphicFrameLocks noChangeAspect="1"/>
          </p:cNvGraphicFramePr>
          <p:nvPr/>
        </p:nvGraphicFramePr>
        <p:xfrm>
          <a:off x="1295400" y="114300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9" name="Equation" r:id="rId5" imgW="2527300" imgH="393700" progId="Equation.3">
                  <p:embed/>
                </p:oleObj>
              </mc:Choice>
              <mc:Fallback>
                <p:oleObj name="Equation" r:id="rId5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14300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/>
          <p:cNvSpPr/>
          <p:nvPr/>
        </p:nvSpPr>
        <p:spPr>
          <a:xfrm>
            <a:off x="6157802" y="99060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34212" y="114300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Fixed L</a:t>
            </a:r>
          </a:p>
          <a:p>
            <a:pPr algn="ctr"/>
            <a:r>
              <a:rPr lang="en-US" sz="2800"/>
              <a:t>Variable E</a:t>
            </a:r>
          </a:p>
        </p:txBody>
      </p:sp>
      <p:cxnSp>
        <p:nvCxnSpPr>
          <p:cNvPr id="21" name="Straight Arrow Connector 20"/>
          <p:cNvCxnSpPr>
            <a:endCxn id="19" idx="6"/>
          </p:cNvCxnSpPr>
          <p:nvPr/>
        </p:nvCxnSpPr>
        <p:spPr>
          <a:xfrm rot="10800000" flipV="1">
            <a:off x="6577012" y="137318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0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304800" y="4080160"/>
            <a:ext cx="2209800" cy="1588"/>
          </a:xfrm>
          <a:prstGeom prst="straightConnector1">
            <a:avLst/>
          </a:prstGeom>
          <a:ln w="92075" cmpd="sng">
            <a:solidFill>
              <a:schemeClr val="accent2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" name="TextBox 6"/>
          <p:cNvSpPr txBox="1"/>
          <p:nvPr/>
        </p:nvSpPr>
        <p:spPr>
          <a:xfrm>
            <a:off x="152400" y="4267200"/>
            <a:ext cx="1877437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energetic protons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delivered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by the accelerator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3964272"/>
            <a:ext cx="12954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5555" y="312607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impinge upon a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fixed metal target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093984" y="3486398"/>
            <a:ext cx="2693491" cy="1161802"/>
            <a:chOff x="2544" y="3070"/>
            <a:chExt cx="1488" cy="530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44" y="3070"/>
              <a:ext cx="912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flipV="1">
              <a:off x="2544" y="3360"/>
              <a:ext cx="1344" cy="4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flipV="1">
              <a:off x="2544" y="336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44" y="312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V="1">
              <a:off x="2544" y="3360"/>
              <a:ext cx="576" cy="144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544" y="3264"/>
              <a:ext cx="1488" cy="96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744833" y="3354672"/>
            <a:ext cx="3713367" cy="130681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54433" y="3583272"/>
            <a:ext cx="3103767" cy="1273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69864" y="3854544"/>
            <a:ext cx="2875167" cy="51022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26814" y="4225733"/>
            <a:ext cx="2702786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36626" y="4438934"/>
            <a:ext cx="4508405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53041" y="4644740"/>
            <a:ext cx="3105159" cy="15586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1400" y="2438400"/>
            <a:ext cx="19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creates short-lived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charged 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2667000"/>
            <a:ext cx="17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quickly decay into neutrinos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0" y="494407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which are focused forward by a strong magnetic field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68709" y="39125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26654" y="3581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26654" y="4141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74254" y="4522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98054" y="33029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8054" y="29718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091" y="2286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Apple Casual"/>
                <a:cs typeface="Apple Casual"/>
              </a:rPr>
              <a:t>Turns out that you can use an </a:t>
            </a:r>
          </a:p>
          <a:p>
            <a:pPr algn="ctr"/>
            <a:r>
              <a:rPr lang="en-US" sz="3400" dirty="0">
                <a:solidFill>
                  <a:schemeClr val="bg2"/>
                </a:solidFill>
                <a:latin typeface="Apple Casual"/>
                <a:cs typeface="Apple Casual"/>
              </a:rPr>
              <a:t>intense beam of protons </a:t>
            </a: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Apple Casual"/>
                <a:cs typeface="Apple Casual"/>
              </a:rPr>
              <a:t>to create an </a:t>
            </a:r>
          </a:p>
          <a:p>
            <a:pPr algn="ctr"/>
            <a:r>
              <a:rPr lang="en-US" sz="3400" dirty="0">
                <a:solidFill>
                  <a:schemeClr val="bg2"/>
                </a:solidFill>
                <a:latin typeface="Apple Casual"/>
                <a:cs typeface="Apple Casual"/>
              </a:rPr>
              <a:t>intense beam of neutrinos</a:t>
            </a:r>
          </a:p>
        </p:txBody>
      </p:sp>
    </p:spTree>
    <p:extLst>
      <p:ext uri="{BB962C8B-B14F-4D97-AF65-F5344CB8AC3E}">
        <p14:creationId xmlns:p14="http://schemas.microsoft.com/office/powerpoint/2010/main" val="11700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WithBeamlines-lg.jpg"/>
          <p:cNvPicPr>
            <a:picLocks noChangeAspect="1"/>
          </p:cNvPicPr>
          <p:nvPr/>
        </p:nvPicPr>
        <p:blipFill>
          <a:blip r:embed="rId2"/>
          <a:srcRect b="6667"/>
          <a:stretch>
            <a:fillRect/>
          </a:stretch>
        </p:blipFill>
        <p:spPr>
          <a:xfrm>
            <a:off x="2937" y="0"/>
            <a:ext cx="9138126" cy="685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8091" y="0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 has an extremely</a:t>
            </a:r>
            <a:endParaRPr lang="en-US" sz="2200" dirty="0">
              <a:latin typeface="Apple Casual"/>
              <a:cs typeface="Apple Casual"/>
            </a:endParaRPr>
          </a:p>
          <a:p>
            <a:pPr algn="ctr"/>
            <a:r>
              <a:rPr lang="en-US" sz="3400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intense </a:t>
            </a:r>
            <a:r>
              <a:rPr lang="en-US" sz="3400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beam </a:t>
            </a:r>
            <a:r>
              <a:rPr lang="en-US" sz="3400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of </a:t>
            </a:r>
            <a:r>
              <a:rPr lang="en-US" sz="3400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protons</a:t>
            </a:r>
            <a:endParaRPr lang="en-US" sz="3400" dirty="0"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5848832"/>
            <a:ext cx="8001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Making it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an excellent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place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to pursue </a:t>
            </a:r>
            <a:endParaRPr lang="en-US" sz="2400" dirty="0">
              <a:solidFill>
                <a:schemeClr val="bg1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neutrino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physics </a:t>
            </a:r>
            <a:endParaRPr lang="en-US" sz="3400" dirty="0">
              <a:solidFill>
                <a:schemeClr val="bg1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4665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44</a:t>
            </a:fld>
            <a:endParaRPr lang="en-US" dirty="0"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Building a Neutrino Oscillation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91" y="1176285"/>
            <a:ext cx="5765800" cy="5308600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3563968" y="938686"/>
            <a:ext cx="4191000" cy="307987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Rectangle 5"/>
          <p:cNvSpPr/>
          <p:nvPr/>
        </p:nvSpPr>
        <p:spPr>
          <a:xfrm>
            <a:off x="8174365" y="6002285"/>
            <a:ext cx="501926" cy="4826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974439"/>
            <a:ext cx="3026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Accelerator generated neutrino beams are in an energy range between </a:t>
            </a:r>
          </a:p>
          <a:p>
            <a:pPr algn="ctr"/>
            <a:r>
              <a:rPr lang="en-US" sz="2000" dirty="0" smtClean="0"/>
              <a:t>500 MeV – 5 </a:t>
            </a:r>
            <a:r>
              <a:rPr lang="en-US" sz="2000" dirty="0" err="1" smtClean="0"/>
              <a:t>GeV</a:t>
            </a:r>
            <a:r>
              <a:rPr lang="en-US" sz="2000" dirty="0" smtClean="0"/>
              <a:t> or so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8026" y="975136"/>
            <a:ext cx="288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 by moving the detector distance, you tune your sensitivity to different ranges of mass difference,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83678" y="1578464"/>
            <a:ext cx="78632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400355"/>
              </p:ext>
            </p:extLst>
          </p:nvPr>
        </p:nvGraphicFramePr>
        <p:xfrm>
          <a:off x="1596708" y="4498071"/>
          <a:ext cx="1833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2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708" y="4498071"/>
                        <a:ext cx="1833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882198"/>
              </p:ext>
            </p:extLst>
          </p:nvPr>
        </p:nvGraphicFramePr>
        <p:xfrm>
          <a:off x="1574811" y="5270384"/>
          <a:ext cx="185578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3" name="Equation" r:id="rId6" imgW="1282700" imgH="228600" progId="Equation.3">
                  <p:embed/>
                </p:oleObj>
              </mc:Choice>
              <mc:Fallback>
                <p:oleObj name="Equation" r:id="rId6" imgW="1282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11" y="5270384"/>
                        <a:ext cx="1855787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 rot="9128050">
            <a:off x="3216151" y="2510265"/>
            <a:ext cx="1079247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3573" y="2585640"/>
            <a:ext cx="299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 see the first oscillation maximum at this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for example,  put your detector about 1000 km away!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51058" y="3967471"/>
            <a:ext cx="313864" cy="477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769702"/>
              </p:ext>
            </p:extLst>
          </p:nvPr>
        </p:nvGraphicFramePr>
        <p:xfrm>
          <a:off x="3776188" y="2886828"/>
          <a:ext cx="3864109" cy="60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4" name="Equation" r:id="rId8" imgW="2527300" imgH="393700" progId="Equation.3">
                  <p:embed/>
                </p:oleObj>
              </mc:Choice>
              <mc:Fallback>
                <p:oleObj name="Equation" r:id="rId8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188" y="2886828"/>
                        <a:ext cx="3864109" cy="6023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7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 descr="google_map_midwest.jpg"/>
          <p:cNvPicPr>
            <a:picLocks noChangeAspect="1"/>
          </p:cNvPicPr>
          <p:nvPr/>
        </p:nvPicPr>
        <p:blipFill rotWithShape="1">
          <a:blip r:embed="rId2"/>
          <a:srcRect b="8442"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22288" y="3475060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450 miles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088" y="3791528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19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800 miles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1" y="52370"/>
            <a:ext cx="4190646" cy="1525272"/>
          </a:xfrm>
          <a:prstGeom prst="rect">
            <a:avLst/>
          </a:prstGeom>
        </p:spPr>
      </p:pic>
      <p:pic>
        <p:nvPicPr>
          <p:cNvPr id="54" name="Picture 53" descr="minos_spectrum_fd_zoom.png"/>
          <p:cNvPicPr>
            <a:picLocks noChangeAspect="1"/>
          </p:cNvPicPr>
          <p:nvPr/>
        </p:nvPicPr>
        <p:blipFill>
          <a:blip r:embed="rId4"/>
          <a:srcRect r="6583"/>
          <a:stretch>
            <a:fillRect/>
          </a:stretch>
        </p:blipFill>
        <p:spPr>
          <a:xfrm>
            <a:off x="5252246" y="125239"/>
            <a:ext cx="1833083" cy="1384164"/>
          </a:xfrm>
          <a:prstGeom prst="rect">
            <a:avLst/>
          </a:prstGeom>
        </p:spPr>
      </p:pic>
      <p:pic>
        <p:nvPicPr>
          <p:cNvPr id="55" name="Picture 54" descr="minos_ratio_fd_mod_zoom.png"/>
          <p:cNvPicPr>
            <a:picLocks noChangeAspect="1"/>
          </p:cNvPicPr>
          <p:nvPr/>
        </p:nvPicPr>
        <p:blipFill>
          <a:blip r:embed="rId5"/>
          <a:srcRect r="6509"/>
          <a:stretch>
            <a:fillRect/>
          </a:stretch>
        </p:blipFill>
        <p:spPr>
          <a:xfrm>
            <a:off x="7190816" y="125240"/>
            <a:ext cx="1834525" cy="13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46</a:t>
            </a:fld>
            <a:endParaRPr lang="en-US" dirty="0"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Are there more neutrinos?!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91" y="1176285"/>
            <a:ext cx="5765800" cy="53086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704892"/>
              </p:ext>
            </p:extLst>
          </p:nvPr>
        </p:nvGraphicFramePr>
        <p:xfrm>
          <a:off x="1596708" y="4498071"/>
          <a:ext cx="1833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2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708" y="4498071"/>
                        <a:ext cx="1833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923"/>
              </p:ext>
            </p:extLst>
          </p:nvPr>
        </p:nvGraphicFramePr>
        <p:xfrm>
          <a:off x="1574811" y="5270384"/>
          <a:ext cx="185578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" name="Equation" r:id="rId6" imgW="1282700" imgH="228600" progId="Equation.3">
                  <p:embed/>
                </p:oleObj>
              </mc:Choice>
              <mc:Fallback>
                <p:oleObj name="Equation" r:id="rId6" imgW="1282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11" y="5270384"/>
                        <a:ext cx="1855787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21474" y="1090189"/>
            <a:ext cx="299172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if you bring the detectors much closer, say ~1km?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583719"/>
              </p:ext>
            </p:extLst>
          </p:nvPr>
        </p:nvGraphicFramePr>
        <p:xfrm>
          <a:off x="2416619" y="3043952"/>
          <a:ext cx="1198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4" name="Equation" r:id="rId8" imgW="838200" imgH="241300" progId="Equation.3">
                  <p:embed/>
                </p:oleObj>
              </mc:Choice>
              <mc:Fallback>
                <p:oleObj name="Equation" r:id="rId8" imgW="838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619" y="3043952"/>
                        <a:ext cx="1198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/>
          <p:cNvSpPr/>
          <p:nvPr/>
        </p:nvSpPr>
        <p:spPr>
          <a:xfrm rot="3600000">
            <a:off x="1801196" y="2659950"/>
            <a:ext cx="78632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585"/>
            <a:ext cx="9144000" cy="5710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12" y="1239272"/>
            <a:ext cx="887054" cy="2782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7695" y="64876"/>
            <a:ext cx="882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We are currently building a new experimental program at Fermilab to search for a new type of oscillation involving “sterile” neutrinos.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7552" y="1537577"/>
            <a:ext cx="30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Three new detectors all within 1km of the neutrino source.</a:t>
            </a:r>
          </a:p>
        </p:txBody>
      </p:sp>
    </p:spTree>
    <p:extLst>
      <p:ext uri="{BB962C8B-B14F-4D97-AF65-F5344CB8AC3E}">
        <p14:creationId xmlns:p14="http://schemas.microsoft.com/office/powerpoint/2010/main" val="171292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boone_nue_event.tiff"/>
          <p:cNvPicPr>
            <a:picLocks noChangeAspect="1"/>
          </p:cNvPicPr>
          <p:nvPr/>
        </p:nvPicPr>
        <p:blipFill rotWithShape="1">
          <a:blip r:embed="rId2"/>
          <a:srcRect t="14493"/>
          <a:stretch/>
        </p:blipFill>
        <p:spPr>
          <a:xfrm>
            <a:off x="0" y="4340089"/>
            <a:ext cx="9137378" cy="25896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7979" y="70249"/>
            <a:ext cx="9059399" cy="775213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400" b="1" i="1" kern="1200">
                <a:solidFill>
                  <a:schemeClr val="tx1"/>
                </a:solidFill>
                <a:latin typeface="+mj-lt"/>
                <a:ea typeface="+mj-ea"/>
                <a:cs typeface="Abadi MT Condensed Extra Bold"/>
              </a:defRPr>
            </a:lvl1pPr>
          </a:lstStyle>
          <a:p>
            <a:r>
              <a:rPr lang="en-US" sz="4000" dirty="0" smtClean="0"/>
              <a:t>Liquid Argon Time Projection Chambers</a:t>
            </a:r>
            <a:endParaRPr lang="en-US" sz="4000" dirty="0"/>
          </a:p>
        </p:txBody>
      </p:sp>
      <p:sp>
        <p:nvSpPr>
          <p:cNvPr id="5" name="Date Placeholder 2"/>
          <p:cNvSpPr txBox="1">
            <a:spLocks/>
          </p:cNvSpPr>
          <p:nvPr/>
        </p:nvSpPr>
        <p:spPr>
          <a:xfrm>
            <a:off x="533400" y="7152094"/>
            <a:ext cx="2095500" cy="2514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4, 2013</a:t>
            </a:r>
            <a:endParaRPr lang="en-US" dirty="0"/>
          </a:p>
        </p:txBody>
      </p:sp>
      <p:pic>
        <p:nvPicPr>
          <p:cNvPr id="9" name="Picture 8" descr="P1020353.jpeg"/>
          <p:cNvPicPr>
            <a:picLocks noChangeAspect="1"/>
          </p:cNvPicPr>
          <p:nvPr/>
        </p:nvPicPr>
        <p:blipFill rotWithShape="1">
          <a:blip r:embed="rId3"/>
          <a:srcRect l="8910" b="9841"/>
          <a:stretch/>
        </p:blipFill>
        <p:spPr>
          <a:xfrm>
            <a:off x="77979" y="868602"/>
            <a:ext cx="4645427" cy="34494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tpc_schematic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02" y="868602"/>
            <a:ext cx="4667322" cy="34494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8189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Picture 3" descr="uboone_13-0020-0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5" y="3527788"/>
            <a:ext cx="5026923" cy="3342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65" y="0"/>
            <a:ext cx="5538774" cy="3697132"/>
          </a:xfrm>
          <a:prstGeom prst="rect">
            <a:avLst/>
          </a:prstGeom>
        </p:spPr>
      </p:pic>
      <p:pic>
        <p:nvPicPr>
          <p:cNvPr id="5" name="Picture 4" descr="uboone_13-0020-05D.jpg"/>
          <p:cNvPicPr>
            <a:picLocks noChangeAspect="1"/>
          </p:cNvPicPr>
          <p:nvPr/>
        </p:nvPicPr>
        <p:blipFill>
          <a:blip r:embed="rId4"/>
          <a:srcRect r="4269"/>
          <a:stretch>
            <a:fillRect/>
          </a:stretch>
        </p:blipFill>
        <p:spPr>
          <a:xfrm>
            <a:off x="4989449" y="13398"/>
            <a:ext cx="4136886" cy="68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655" y="76200"/>
            <a:ext cx="8382000" cy="709348"/>
          </a:xfrm>
        </p:spPr>
        <p:txBody>
          <a:bodyPr/>
          <a:lstStyle/>
          <a:p>
            <a:r>
              <a:rPr lang="en-US" sz="4800" dirty="0"/>
              <a:t>     </a:t>
            </a:r>
            <a:r>
              <a:rPr lang="en-US" sz="4800" dirty="0" smtClean="0"/>
              <a:t>More on Quarks and Leptons</a:t>
            </a:r>
            <a:endParaRPr lang="en-US" sz="4800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98198" y="981702"/>
            <a:ext cx="7914872" cy="55626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6 Quarks: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up, down, charm, strange, top, bottom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fractional </a:t>
            </a:r>
            <a:r>
              <a:rPr lang="en-US" sz="1400" dirty="0">
                <a:solidFill>
                  <a:srgbClr val="FF0000"/>
                </a:solidFill>
              </a:rPr>
              <a:t>electric charge</a:t>
            </a:r>
            <a:r>
              <a:rPr lang="en-US" sz="1400" dirty="0">
                <a:solidFill>
                  <a:srgbClr val="000000"/>
                </a:solidFill>
              </a:rPr>
              <a:t> (+2/3 top row, -1/3 bottom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i</a:t>
            </a:r>
            <a:r>
              <a:rPr lang="en-US" sz="1400" dirty="0" smtClean="0"/>
              <a:t>nteract </a:t>
            </a:r>
            <a:r>
              <a:rPr lang="en-US" sz="1400" dirty="0"/>
              <a:t>with other particles via the </a:t>
            </a:r>
            <a:r>
              <a:rPr lang="en-US" sz="1400" dirty="0">
                <a:solidFill>
                  <a:srgbClr val="FF0000"/>
                </a:solidFill>
              </a:rPr>
              <a:t>strong </a:t>
            </a:r>
            <a:r>
              <a:rPr lang="en-US" sz="1400" dirty="0"/>
              <a:t>force, </a:t>
            </a:r>
            <a:r>
              <a:rPr lang="en-US" sz="1400" dirty="0" smtClean="0"/>
              <a:t>                                                     the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weak </a:t>
            </a:r>
            <a:r>
              <a:rPr lang="en-US" sz="1400" dirty="0" smtClean="0">
                <a:solidFill>
                  <a:srgbClr val="000000"/>
                </a:solidFill>
              </a:rPr>
              <a:t>force, </a:t>
            </a:r>
            <a:r>
              <a:rPr lang="en-US" sz="1400" u="sng" dirty="0">
                <a:solidFill>
                  <a:srgbClr val="000000"/>
                </a:solidFill>
              </a:rPr>
              <a:t>and</a:t>
            </a:r>
            <a:r>
              <a:rPr lang="en-US" sz="1400" dirty="0">
                <a:solidFill>
                  <a:srgbClr val="000000"/>
                </a:solidFill>
              </a:rPr>
              <a:t> the</a:t>
            </a:r>
            <a:r>
              <a:rPr lang="en-US" sz="1400" dirty="0">
                <a:solidFill>
                  <a:srgbClr val="FF0000"/>
                </a:solidFill>
              </a:rPr>
              <a:t> electromagnetic </a:t>
            </a:r>
            <a:r>
              <a:rPr lang="en-US" sz="1400" dirty="0">
                <a:solidFill>
                  <a:srgbClr val="000000"/>
                </a:solidFill>
              </a:rPr>
              <a:t>force</a:t>
            </a:r>
          </a:p>
          <a:p>
            <a:pPr lvl="1"/>
            <a:r>
              <a:rPr lang="en-US" sz="1400" dirty="0" smtClean="0"/>
              <a:t>strong </a:t>
            </a:r>
            <a:r>
              <a:rPr lang="en-US" sz="1400" dirty="0"/>
              <a:t>force is attractive between quarks and holds </a:t>
            </a:r>
            <a:r>
              <a:rPr lang="en-US" sz="1400" dirty="0" smtClean="0"/>
              <a:t>                                                  them </a:t>
            </a:r>
            <a:r>
              <a:rPr lang="en-US" sz="1400" dirty="0"/>
              <a:t>together in </a:t>
            </a:r>
            <a:r>
              <a:rPr lang="en-US" sz="1400" dirty="0" smtClean="0">
                <a:solidFill>
                  <a:srgbClr val="FF0000"/>
                </a:solidFill>
              </a:rPr>
              <a:t>pairs </a:t>
            </a:r>
            <a:r>
              <a:rPr lang="en-US" sz="1400" dirty="0" smtClean="0">
                <a:solidFill>
                  <a:srgbClr val="000000"/>
                </a:solidFill>
              </a:rPr>
              <a:t>or</a:t>
            </a:r>
            <a:r>
              <a:rPr lang="en-US" sz="1400" dirty="0" smtClean="0">
                <a:solidFill>
                  <a:srgbClr val="FF0000"/>
                </a:solidFill>
              </a:rPr>
              <a:t> triplets</a:t>
            </a:r>
          </a:p>
          <a:p>
            <a:r>
              <a:rPr lang="en-US" sz="1800" dirty="0" smtClean="0"/>
              <a:t>3 Charged Leptons: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electron, </a:t>
            </a:r>
            <a:r>
              <a:rPr lang="en-US" sz="1400" dirty="0" err="1" smtClean="0">
                <a:solidFill>
                  <a:srgbClr val="0000FF"/>
                </a:solidFill>
              </a:rPr>
              <a:t>muon</a:t>
            </a:r>
            <a:r>
              <a:rPr lang="en-US" sz="1400" dirty="0" smtClean="0">
                <a:solidFill>
                  <a:srgbClr val="0000FF"/>
                </a:solidFill>
              </a:rPr>
              <a:t> , tau    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unit electric charge </a:t>
            </a:r>
            <a:r>
              <a:rPr lang="en-US" sz="1400" dirty="0" smtClean="0">
                <a:solidFill>
                  <a:srgbClr val="000000"/>
                </a:solidFill>
              </a:rPr>
              <a:t>(+1 or -1)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i</a:t>
            </a:r>
            <a:r>
              <a:rPr lang="en-US" sz="1400" dirty="0" smtClean="0"/>
              <a:t>nteract </a:t>
            </a:r>
            <a:r>
              <a:rPr lang="en-US" sz="1400" dirty="0"/>
              <a:t>with other particles via the </a:t>
            </a:r>
            <a:r>
              <a:rPr lang="en-US" sz="1400" dirty="0">
                <a:solidFill>
                  <a:srgbClr val="FF0000"/>
                </a:solidFill>
              </a:rPr>
              <a:t>weak</a:t>
            </a:r>
            <a:r>
              <a:rPr lang="en-US" sz="1400" dirty="0"/>
              <a:t> </a:t>
            </a:r>
            <a:r>
              <a:rPr lang="en-US" sz="1400" dirty="0" smtClean="0"/>
              <a:t>nuclear force </a:t>
            </a:r>
            <a:r>
              <a:rPr lang="en-US" sz="1400" dirty="0"/>
              <a:t>and the </a:t>
            </a:r>
            <a:r>
              <a:rPr lang="en-US" sz="1400" dirty="0">
                <a:solidFill>
                  <a:srgbClr val="FF0000"/>
                </a:solidFill>
              </a:rPr>
              <a:t>electromagnetic</a:t>
            </a:r>
            <a:r>
              <a:rPr lang="en-US" sz="1400" dirty="0"/>
              <a:t> </a:t>
            </a:r>
            <a:r>
              <a:rPr lang="en-US" sz="1400" dirty="0" smtClean="0"/>
              <a:t>force</a:t>
            </a:r>
          </a:p>
          <a:p>
            <a:r>
              <a:rPr lang="en-US" sz="1800" dirty="0" smtClean="0"/>
              <a:t>3 Neutral Leptons (neutrinos):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electron neutrino, </a:t>
            </a:r>
            <a:r>
              <a:rPr lang="en-US" sz="1400" dirty="0" err="1" smtClean="0">
                <a:solidFill>
                  <a:srgbClr val="0000FF"/>
                </a:solidFill>
              </a:rPr>
              <a:t>muon</a:t>
            </a:r>
            <a:r>
              <a:rPr lang="en-US" sz="1400" dirty="0" smtClean="0">
                <a:solidFill>
                  <a:srgbClr val="0000FF"/>
                </a:solidFill>
              </a:rPr>
              <a:t> neutrino, tau neutrino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no electric charge</a:t>
            </a:r>
          </a:p>
          <a:p>
            <a:pPr lvl="1"/>
            <a:r>
              <a:rPr lang="en-US" sz="1400" dirty="0" smtClean="0"/>
              <a:t>interact only via the </a:t>
            </a:r>
            <a:r>
              <a:rPr lang="en-US" sz="1400" u="sng" dirty="0" smtClean="0">
                <a:solidFill>
                  <a:srgbClr val="FF0000"/>
                </a:solidFill>
              </a:rPr>
              <a:t>weak</a:t>
            </a:r>
            <a:r>
              <a:rPr lang="en-US" sz="1400" dirty="0" smtClean="0"/>
              <a:t> nuclear force</a:t>
            </a:r>
          </a:p>
          <a:p>
            <a:pPr lvl="1"/>
            <a:r>
              <a:rPr lang="en-US" sz="1400" dirty="0"/>
              <a:t>were assumed to be completely </a:t>
            </a:r>
            <a:r>
              <a:rPr lang="en-US" sz="1400" dirty="0">
                <a:solidFill>
                  <a:srgbClr val="FF0000"/>
                </a:solidFill>
              </a:rPr>
              <a:t>massless in the Standard Model</a:t>
            </a:r>
          </a:p>
          <a:p>
            <a:pPr lvl="1"/>
            <a:r>
              <a:rPr lang="en-US" sz="1400" dirty="0" smtClean="0"/>
              <a:t>outnumber other matter particles </a:t>
            </a:r>
            <a:r>
              <a:rPr lang="en-US" sz="1400" dirty="0"/>
              <a:t>in the Universe by a factor of a </a:t>
            </a:r>
            <a:r>
              <a:rPr lang="en-US" sz="1400" dirty="0">
                <a:solidFill>
                  <a:srgbClr val="FF0000"/>
                </a:solidFill>
              </a:rPr>
              <a:t>BILLION</a:t>
            </a:r>
          </a:p>
          <a:p>
            <a:pPr lvl="1"/>
            <a:endParaRPr lang="en-US" sz="1200" dirty="0"/>
          </a:p>
        </p:txBody>
      </p:sp>
      <p:sp>
        <p:nvSpPr>
          <p:cNvPr id="3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5</a:t>
            </a:fld>
            <a:endParaRPr lang="en-US" dirty="0">
              <a:latin typeface="Franklin Gothic Book"/>
            </a:endParaRPr>
          </a:p>
        </p:txBody>
      </p:sp>
      <p:pic>
        <p:nvPicPr>
          <p:cNvPr id="35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2047" y="1047166"/>
            <a:ext cx="3357608" cy="267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6670501" y="100789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FF00"/>
                </a:solidFill>
                <a:latin typeface="Goudy Old Style"/>
              </a:rPr>
              <a:t>The Standard Model</a:t>
            </a:r>
          </a:p>
          <a:p>
            <a:pPr algn="r"/>
            <a:r>
              <a:rPr lang="en-US" sz="1200" dirty="0">
                <a:solidFill>
                  <a:srgbClr val="FFFF00"/>
                </a:solidFill>
                <a:latin typeface="Goudy Old Style"/>
              </a:rPr>
              <a:t>Elementary Particles</a:t>
            </a:r>
          </a:p>
        </p:txBody>
      </p:sp>
    </p:spTree>
    <p:extLst>
      <p:ext uri="{BB962C8B-B14F-4D97-AF65-F5344CB8AC3E}">
        <p14:creationId xmlns:p14="http://schemas.microsoft.com/office/powerpoint/2010/main" val="30675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2" y="1742109"/>
            <a:ext cx="6659216" cy="49944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" y="92206"/>
            <a:ext cx="3799466" cy="2536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608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rved Up Arrow 18"/>
          <p:cNvSpPr/>
          <p:nvPr/>
        </p:nvSpPr>
        <p:spPr>
          <a:xfrm>
            <a:off x="4236720" y="1371600"/>
            <a:ext cx="2011680" cy="838200"/>
          </a:xfrm>
          <a:prstGeom prst="curvedUpArrow">
            <a:avLst>
              <a:gd name="adj1" fmla="val 57554"/>
              <a:gd name="adj2" fmla="val 128571"/>
              <a:gd name="adj3" fmla="val 33267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0008" y="3026664"/>
            <a:ext cx="4724400" cy="9144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 One Ear and Out the Other… A Talk About Neutrinos</a:t>
            </a:r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8320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8320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Apple Casual"/>
                  <a:cs typeface="Apple Casual"/>
                </a:rPr>
                <a:t>e</a:t>
              </a:r>
            </a:p>
          </p:txBody>
        </p:sp>
      </p:grpSp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2497003" y="3124200"/>
          <a:ext cx="4437197" cy="7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3" name="Equation" r:id="rId3" imgW="2755900" imgH="444500" progId="Equation.3">
                  <p:embed/>
                </p:oleObj>
              </mc:Choice>
              <mc:Fallback>
                <p:oleObj name="Equation" r:id="rId3" imgW="2755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003" y="3124200"/>
                        <a:ext cx="4437197" cy="72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32"/>
          <p:cNvGrpSpPr/>
          <p:nvPr/>
        </p:nvGrpSpPr>
        <p:grpSpPr>
          <a:xfrm>
            <a:off x="3962400" y="304800"/>
            <a:ext cx="1087363" cy="1066800"/>
            <a:chOff x="1524000" y="5105400"/>
            <a:chExt cx="1087363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8320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0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rved Up Arrow 37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133600"/>
            <a:ext cx="5746829" cy="4183558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32"/>
          <p:cNvGrpSpPr/>
          <p:nvPr/>
        </p:nvGrpSpPr>
        <p:grpSpPr>
          <a:xfrm>
            <a:off x="3962400" y="304800"/>
            <a:ext cx="1087363" cy="1066800"/>
            <a:chOff x="1524000" y="5105400"/>
            <a:chExt cx="1087363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8320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8320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8320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Apple Casual"/>
                  <a:cs typeface="Apple Casual"/>
                </a:rPr>
                <a:t>e</a:t>
              </a:r>
            </a:p>
          </p:txBody>
        </p:sp>
      </p:grp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422275" y="2292846"/>
          <a:ext cx="52165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7" name="Equation" r:id="rId3" imgW="2222500" imgH="215900" progId="Equation.3">
                  <p:embed/>
                </p:oleObj>
              </mc:Choice>
              <mc:Fallback>
                <p:oleObj name="Equation" r:id="rId3" imgW="2222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" y="2292846"/>
                        <a:ext cx="5216525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/>
          <p:cNvGraphicFramePr>
            <a:graphicFrameLocks noChangeAspect="1"/>
          </p:cNvGraphicFramePr>
          <p:nvPr/>
        </p:nvGraphicFramePr>
        <p:xfrm>
          <a:off x="3657600" y="5734669"/>
          <a:ext cx="838200" cy="500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8" name="Equation" r:id="rId5" imgW="723600" imgH="431640" progId="Equation.3">
                  <p:embed/>
                </p:oleObj>
              </mc:Choice>
              <mc:Fallback>
                <p:oleObj name="Equation" r:id="rId5" imgW="723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734669"/>
                        <a:ext cx="838200" cy="5007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"/>
          <p:cNvGraphicFramePr>
            <a:graphicFrameLocks noChangeAspect="1"/>
          </p:cNvGraphicFramePr>
          <p:nvPr/>
        </p:nvGraphicFramePr>
        <p:xfrm>
          <a:off x="838200" y="3386012"/>
          <a:ext cx="2286000" cy="6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9" name="Equation" r:id="rId7" imgW="1663560" imgH="444240" progId="Equation.3">
                  <p:embed/>
                </p:oleObj>
              </mc:Choice>
              <mc:Fallback>
                <p:oleObj name="Equation" r:id="rId7" imgW="1663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386012"/>
                        <a:ext cx="2286000" cy="61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9"/>
          <p:cNvGraphicFramePr>
            <a:graphicFrameLocks noChangeAspect="1"/>
          </p:cNvGraphicFramePr>
          <p:nvPr/>
        </p:nvGraphicFramePr>
        <p:xfrm>
          <a:off x="838200" y="3932540"/>
          <a:ext cx="4800600" cy="59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0" name="Equation" r:id="rId9" imgW="3365280" imgH="419040" progId="Equation.3">
                  <p:embed/>
                </p:oleObj>
              </mc:Choice>
              <mc:Fallback>
                <p:oleObj name="Equation" r:id="rId9" imgW="3365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2540"/>
                        <a:ext cx="4800600" cy="5993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838200" y="4531924"/>
          <a:ext cx="5181600" cy="639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1" name="Equation" r:id="rId11" imgW="3403440" imgH="419040" progId="Equation.3">
                  <p:embed/>
                </p:oleObj>
              </mc:Choice>
              <mc:Fallback>
                <p:oleObj name="Equation" r:id="rId11" imgW="34034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531924"/>
                        <a:ext cx="5181600" cy="6397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1"/>
          <p:cNvGraphicFramePr>
            <a:graphicFrameLocks noChangeAspect="1"/>
          </p:cNvGraphicFramePr>
          <p:nvPr/>
        </p:nvGraphicFramePr>
        <p:xfrm>
          <a:off x="860425" y="5057094"/>
          <a:ext cx="2720975" cy="58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2" name="Equation" r:id="rId13" imgW="1942920" imgH="419040" progId="Equation.3">
                  <p:embed/>
                </p:oleObj>
              </mc:Choice>
              <mc:Fallback>
                <p:oleObj name="Equation" r:id="rId13" imgW="1942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5057094"/>
                        <a:ext cx="2720975" cy="5884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/>
          <p:cNvGraphicFramePr>
            <a:graphicFrameLocks noChangeAspect="1"/>
          </p:cNvGraphicFramePr>
          <p:nvPr/>
        </p:nvGraphicFramePr>
        <p:xfrm>
          <a:off x="914400" y="5754423"/>
          <a:ext cx="83456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3" name="Equation" r:id="rId15" imgW="749300" imgH="431800" progId="Equation.3">
                  <p:embed/>
                </p:oleObj>
              </mc:Choice>
              <mc:Fallback>
                <p:oleObj name="Equation" r:id="rId15" imgW="749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754423"/>
                        <a:ext cx="834567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3"/>
          <p:cNvGraphicFramePr>
            <a:graphicFrameLocks noChangeAspect="1"/>
          </p:cNvGraphicFramePr>
          <p:nvPr/>
        </p:nvGraphicFramePr>
        <p:xfrm>
          <a:off x="2008187" y="5678223"/>
          <a:ext cx="1517608" cy="5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4" name="Equation" r:id="rId17" imgW="1180800" imgH="444240" progId="Equation.3">
                  <p:embed/>
                </p:oleObj>
              </mc:Choice>
              <mc:Fallback>
                <p:oleObj name="Equation" r:id="rId17" imgW="1180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7" y="5678223"/>
                        <a:ext cx="1517608" cy="5729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477000" y="2286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EECE1"/>
                </a:solidFill>
                <a:latin typeface="Apple Casual"/>
                <a:cs typeface="Apple Casual"/>
              </a:rPr>
              <a:t>Still many questions to answer</a:t>
            </a:r>
            <a:endParaRPr lang="en-US" sz="3200" dirty="0">
              <a:solidFill>
                <a:srgbClr val="EEECE1"/>
              </a:solidFill>
              <a:latin typeface="Apple Casual"/>
              <a:cs typeface="Apple Casual"/>
            </a:endParaRPr>
          </a:p>
        </p:txBody>
      </p:sp>
      <p:graphicFrame>
        <p:nvGraphicFramePr>
          <p:cNvPr id="115723" name="Object 11"/>
          <p:cNvGraphicFramePr>
            <a:graphicFrameLocks noChangeAspect="1"/>
          </p:cNvGraphicFramePr>
          <p:nvPr/>
        </p:nvGraphicFramePr>
        <p:xfrm>
          <a:off x="2243138" y="2800846"/>
          <a:ext cx="28622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5" name="Equation" r:id="rId19" imgW="1219200" imgH="203200" progId="Equation.3">
                  <p:embed/>
                </p:oleObj>
              </mc:Choice>
              <mc:Fallback>
                <p:oleObj name="Equation" r:id="rId19" imgW="1219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2800846"/>
                        <a:ext cx="2862262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0" y="304801"/>
            <a:ext cx="8991600" cy="5943599"/>
            <a:chOff x="0" y="304801"/>
            <a:chExt cx="8991600" cy="5943599"/>
          </a:xfrm>
        </p:grpSpPr>
        <p:pic>
          <p:nvPicPr>
            <p:cNvPr id="41" name="Picture 40" descr="neutrinos_scale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477000" y="4391025"/>
              <a:ext cx="2286000" cy="18573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Picture 33" descr="matter_antimatter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172200" y="2483224"/>
              <a:ext cx="2819400" cy="1479176"/>
            </a:xfrm>
            <a:prstGeom prst="rect">
              <a:avLst/>
            </a:prstGeom>
          </p:spPr>
        </p:pic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6096000" y="2176046"/>
              <a:ext cx="2895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sz="1600" b="1" dirty="0">
                  <a:solidFill>
                    <a:srgbClr val="FF3300"/>
                  </a:solidFill>
                  <a:latin typeface="Tahoma" pitchFamily="-65" charset="0"/>
                </a:rPr>
                <a:t>matter/antimatter parts</a:t>
              </a:r>
            </a:p>
          </p:txBody>
        </p:sp>
        <p:cxnSp>
          <p:nvCxnSpPr>
            <p:cNvPr id="36" name="Straight Arrow Connector 35"/>
            <p:cNvCxnSpPr>
              <a:stCxn id="34" idx="1"/>
            </p:cNvCxnSpPr>
            <p:nvPr/>
          </p:nvCxnSpPr>
          <p:spPr>
            <a:xfrm rot="10800000" flipV="1">
              <a:off x="5049764" y="3222812"/>
              <a:ext cx="1122437" cy="739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6477000" y="4038600"/>
              <a:ext cx="2362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600" b="1" dirty="0">
                  <a:solidFill>
                    <a:srgbClr val="CC6600"/>
                  </a:solidFill>
                  <a:latin typeface="Tahoma" pitchFamily="-65" charset="0"/>
                </a:rPr>
                <a:t>mass ordering parts</a:t>
              </a:r>
            </a:p>
          </p:txBody>
        </p:sp>
        <p:cxnSp>
          <p:nvCxnSpPr>
            <p:cNvPr id="45" name="Straight Arrow Connector 44"/>
            <p:cNvCxnSpPr>
              <a:stCxn id="41" idx="1"/>
            </p:cNvCxnSpPr>
            <p:nvPr/>
          </p:nvCxnSpPr>
          <p:spPr>
            <a:xfrm rot="10800000" flipV="1">
              <a:off x="4495800" y="5319712"/>
              <a:ext cx="1981200" cy="4421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xplosion 1 47"/>
            <p:cNvSpPr/>
            <p:nvPr/>
          </p:nvSpPr>
          <p:spPr>
            <a:xfrm>
              <a:off x="0" y="304801"/>
              <a:ext cx="3124200" cy="2286000"/>
            </a:xfrm>
            <a:prstGeom prst="irregularSeal1">
              <a:avLst/>
            </a:prstGeom>
            <a:solidFill>
              <a:srgbClr val="C0482C">
                <a:alpha val="62000"/>
              </a:srgbClr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Apple Casual"/>
                  <a:cs typeface="Apple Casual"/>
                </a:rPr>
                <a:t>Rich physics in this next stage!!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rved Up Arrow 37"/>
          <p:cNvSpPr/>
          <p:nvPr/>
        </p:nvSpPr>
        <p:spPr>
          <a:xfrm flipH="1">
            <a:off x="1046560" y="1188646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32"/>
          <p:cNvGrpSpPr/>
          <p:nvPr/>
        </p:nvGrpSpPr>
        <p:grpSpPr>
          <a:xfrm>
            <a:off x="1808560" y="121846"/>
            <a:ext cx="1087363" cy="1066800"/>
            <a:chOff x="1524000" y="5105400"/>
            <a:chExt cx="1087363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8320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3027760" y="121846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8320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589360" y="121846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8320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Apple Casual"/>
                  <a:cs typeface="Apple Casual"/>
                </a:rPr>
                <a:t>e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" y="1841263"/>
            <a:ext cx="8448480" cy="3306837"/>
          </a:xfrm>
          <a:prstGeom prst="rect">
            <a:avLst/>
          </a:prstGeom>
        </p:spPr>
      </p:pic>
      <p:sp>
        <p:nvSpPr>
          <p:cNvPr id="32" name="Curved Up Arrow 31"/>
          <p:cNvSpPr/>
          <p:nvPr/>
        </p:nvSpPr>
        <p:spPr>
          <a:xfrm flipH="1">
            <a:off x="5650686" y="1188646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412686" y="121846"/>
            <a:ext cx="1087363" cy="1066800"/>
            <a:chOff x="1524000" y="5105400"/>
            <a:chExt cx="1087363" cy="1066800"/>
          </a:xfrm>
        </p:grpSpPr>
        <p:sp>
          <p:nvSpPr>
            <p:cNvPr id="37" name="Rounded Rectangle 36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98320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42" name="Group 32"/>
          <p:cNvGrpSpPr/>
          <p:nvPr/>
        </p:nvGrpSpPr>
        <p:grpSpPr>
          <a:xfrm>
            <a:off x="7631886" y="121846"/>
            <a:ext cx="1066800" cy="1066800"/>
            <a:chOff x="1524000" y="5105400"/>
            <a:chExt cx="1066800" cy="1066800"/>
          </a:xfrm>
        </p:grpSpPr>
        <p:sp>
          <p:nvSpPr>
            <p:cNvPr id="43" name="Rounded Rectangle 42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98320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47" name="Group 32"/>
          <p:cNvGrpSpPr/>
          <p:nvPr/>
        </p:nvGrpSpPr>
        <p:grpSpPr>
          <a:xfrm>
            <a:off x="5193486" y="121846"/>
            <a:ext cx="1066800" cy="1066800"/>
            <a:chOff x="1524000" y="5105400"/>
            <a:chExt cx="1066800" cy="1066800"/>
          </a:xfrm>
        </p:grpSpPr>
        <p:sp>
          <p:nvSpPr>
            <p:cNvPr id="49" name="Rounded Rectangle 4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98320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Apple Casual"/>
                  <a:cs typeface="Apple Casual"/>
                </a:rPr>
                <a:t>e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518806" y="445485"/>
            <a:ext cx="39934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746414" y="445485"/>
            <a:ext cx="39934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962525" y="445485"/>
            <a:ext cx="39934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1396" y="5391077"/>
            <a:ext cx="80649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Could neutrinos explain the asymmetry between matter and antimatter in the Universe? 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Next generation oscillation experiments aim to find out.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 descr="google_map_midwest.jpg"/>
          <p:cNvPicPr>
            <a:picLocks noChangeAspect="1"/>
          </p:cNvPicPr>
          <p:nvPr/>
        </p:nvPicPr>
        <p:blipFill rotWithShape="1">
          <a:blip r:embed="rId2"/>
          <a:srcRect b="8442"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22288" y="3475060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450 miles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088" y="3791528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19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800 miles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12854" y="17636"/>
            <a:ext cx="5619751" cy="996094"/>
            <a:chOff x="381000" y="5334000"/>
            <a:chExt cx="5619751" cy="996094"/>
          </a:xfrm>
        </p:grpSpPr>
        <p:pic>
          <p:nvPicPr>
            <p:cNvPr id="9" name="Picture 8" descr="minos_thru_earth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5334000"/>
              <a:ext cx="5619751" cy="9960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50488" y="5715000"/>
              <a:ext cx="10833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800 </a:t>
              </a:r>
              <a:r>
                <a:rPr lang="en-US" dirty="0"/>
                <a:t>miles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64408" y="5486400"/>
              <a:ext cx="685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0400" y="5385816"/>
              <a:ext cx="791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~7 </a:t>
              </a:r>
              <a:r>
                <a:rPr lang="en-US" sz="1400" dirty="0"/>
                <a:t>miles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38167" y="40892"/>
            <a:ext cx="12474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Homestake</a:t>
            </a:r>
            <a:endParaRPr lang="en-US" dirty="0"/>
          </a:p>
        </p:txBody>
      </p:sp>
      <p:pic>
        <p:nvPicPr>
          <p:cNvPr id="14" name="Picture 13" descr="lar_dusel_cr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29" y="105464"/>
            <a:ext cx="3042499" cy="21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 descr="google_map_midwest.jpg"/>
          <p:cNvPicPr>
            <a:picLocks noChangeAspect="1"/>
          </p:cNvPicPr>
          <p:nvPr/>
        </p:nvPicPr>
        <p:blipFill rotWithShape="1">
          <a:blip r:embed="rId2"/>
          <a:srcRect b="8442"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22288" y="3475060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450 miles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088" y="3791528"/>
            <a:ext cx="1083312" cy="369332"/>
          </a:xfrm>
          <a:prstGeom prst="rect">
            <a:avLst/>
          </a:prstGeom>
          <a:noFill/>
          <a:scene3d>
            <a:camera prst="orthographicFront">
              <a:rot lat="0" lon="0" rev="19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800 miles</a:t>
            </a:r>
          </a:p>
        </p:txBody>
      </p:sp>
      <p:pic>
        <p:nvPicPr>
          <p:cNvPr id="14" name="Picture 13" descr="lar_dusel_cr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" y="30129"/>
            <a:ext cx="8384819" cy="593766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34811" y="4553286"/>
            <a:ext cx="178645" cy="537436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794" y="5076658"/>
            <a:ext cx="1364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pple Casual"/>
                <a:cs typeface="Apple Casual"/>
              </a:rPr>
              <a:t>neutrino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Apple Casual"/>
                <a:cs typeface="Apple Casual"/>
              </a:rPr>
              <a:t>physicist</a:t>
            </a:r>
            <a:endParaRPr lang="en-US" sz="24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514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56</a:t>
            </a:fld>
            <a:endParaRPr lang="en-US" dirty="0"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69942"/>
            <a:ext cx="8839200" cy="542883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They are the most abundant (known) matter particles in the universe.  Important to understand them.  Further, they act as messengers from across the cosmos.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800000"/>
                </a:solidFill>
              </a:rPr>
              <a:t>Are there new kinds of “sterile” neutrinos?  What is there mass?  What role do they play in the early and current universe?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Could neutrinos explain the asymmetry between matter and antimatter that has created the universe we live in today?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Neutrinos have surprise us many times before, and we’ve by no means learned all there is to know! 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8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57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Colloquium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Thursday March 5, 4:00 PM KPTC 206</a:t>
            </a:r>
          </a:p>
          <a:p>
            <a:r>
              <a:rPr lang="en-US" dirty="0" smtClean="0"/>
              <a:t>Sam Zeller, Fermilab Scientist, spokesperson for MicroBooNE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43031"/>
            <a:ext cx="3797300" cy="3530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1690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0280" y="2259992"/>
            <a:ext cx="520419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smtClean="0">
                <a:solidFill>
                  <a:srgbClr val="800000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93111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2"/>
          <p:cNvSpPr>
            <a:spLocks noGrp="1"/>
          </p:cNvSpPr>
          <p:nvPr>
            <p:ph type="sldNum" sz="quarter" idx="4"/>
          </p:nvPr>
        </p:nvSpPr>
        <p:spPr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59</a:t>
            </a:fld>
            <a:endParaRPr lang="en-US" dirty="0">
              <a:latin typeface="Franklin Gothic Boo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937656"/>
            <a:ext cx="8839200" cy="2038350"/>
          </a:xfrm>
        </p:spPr>
        <p:txBody>
          <a:bodyPr/>
          <a:lstStyle/>
          <a:p>
            <a:r>
              <a:rPr lang="en-US" dirty="0"/>
              <a:t>By 1931, it was well known that nuclei could change from one variety to another by emitting a “beta particle” (electron)</a:t>
            </a:r>
          </a:p>
          <a:p>
            <a:r>
              <a:rPr lang="en-US" dirty="0"/>
              <a:t>But a 2-body decay should yield a monochromatic </a:t>
            </a:r>
            <a:r>
              <a:rPr lang="en-US" dirty="0">
                <a:latin typeface="Symbol" charset="2"/>
                <a:cs typeface="Symbol" charset="2"/>
              </a:rPr>
              <a:t>b </a:t>
            </a:r>
            <a:r>
              <a:rPr lang="en-US" dirty="0"/>
              <a:t>spectrum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/>
              <a:t>Some even considered abandoning the </a:t>
            </a:r>
            <a:r>
              <a:rPr lang="en-US" u="sng" dirty="0"/>
              <a:t>conservation of energy</a:t>
            </a:r>
            <a:r>
              <a:rPr lang="en-US" dirty="0"/>
              <a:t>!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1930s: A Crisis in Particle Physics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2514600" y="4458412"/>
            <a:ext cx="990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676400" y="37869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dirty="0">
                <a:latin typeface="Tahoma" charset="0"/>
              </a:rPr>
              <a:t>n</a:t>
            </a:r>
            <a:r>
              <a:rPr lang="en-US" sz="1800" dirty="0">
                <a:latin typeface="Tahoma" charset="0"/>
              </a:rPr>
              <a:t>eutron 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5800" y="4255213"/>
            <a:ext cx="457200" cy="355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74007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2051138" y="4250343"/>
            <a:ext cx="463462" cy="360470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48000" y="38885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Tahoma" charset="0"/>
              </a:rPr>
              <a:t>electron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3505200" y="4306013"/>
            <a:ext cx="304800" cy="304800"/>
          </a:xfrm>
          <a:prstGeom prst="ellipse">
            <a:avLst/>
          </a:prstGeom>
          <a:gradFill flip="none" rotWithShape="1">
            <a:gsLst>
              <a:gs pos="99000">
                <a:srgbClr val="0000FF"/>
              </a:gs>
              <a:gs pos="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04800" y="38631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dirty="0">
                <a:solidFill>
                  <a:srgbClr val="FF6600"/>
                </a:solidFill>
                <a:latin typeface="Tahoma" charset="0"/>
              </a:rPr>
              <a:t>proton</a:t>
            </a: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1142999" y="4458413"/>
            <a:ext cx="908138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37234"/>
              </p:ext>
            </p:extLst>
          </p:nvPr>
        </p:nvGraphicFramePr>
        <p:xfrm>
          <a:off x="381000" y="5437194"/>
          <a:ext cx="4038600" cy="63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0" name="Equation" r:id="rId3" imgW="1371600" imgH="215900" progId="Equation.3">
                  <p:embed/>
                </p:oleObj>
              </mc:Choice>
              <mc:Fallback>
                <p:oleObj name="Equation" r:id="rId3" imgW="1371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37194"/>
                        <a:ext cx="4038600" cy="6357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beta_decay_spectrum.tif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300" y="3144937"/>
            <a:ext cx="4319393" cy="32972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47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igbang_timeline.jpg"/>
          <p:cNvPicPr>
            <a:picLocks noChangeAspect="1"/>
          </p:cNvPicPr>
          <p:nvPr/>
        </p:nvPicPr>
        <p:blipFill>
          <a:blip r:embed="rId2"/>
          <a:srcRect l="14167" t="14120" r="10816" b="17593"/>
          <a:stretch>
            <a:fillRect/>
          </a:stretch>
        </p:blipFill>
        <p:spPr>
          <a:xfrm>
            <a:off x="1" y="0"/>
            <a:ext cx="6456154" cy="423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4454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every cubic foot of space in the Universe,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there are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which were created 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the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Big Bang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and are still </a:t>
            </a:r>
            <a:r>
              <a:rPr lang="en-US" sz="2800" dirty="0" smtClean="0">
                <a:solidFill>
                  <a:srgbClr val="FFFFFF"/>
                </a:solidFill>
                <a:latin typeface="Apple Casual"/>
                <a:cs typeface="Apple Casual"/>
              </a:rPr>
              <a:t>flying around</a:t>
            </a:r>
            <a:endParaRPr lang="en-US" sz="28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657706"/>
            <a:ext cx="664955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 descr="cubicf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18894"/>
            <a:ext cx="2952493" cy="21149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514600" y="4023360"/>
            <a:ext cx="1447800" cy="26898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3136" y="22860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endParaRPr lang="en-US" dirty="0">
              <a:solidFill>
                <a:srgbClr val="C0482C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8877" y="207967"/>
            <a:ext cx="1940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pple Casual"/>
                <a:cs typeface="Apple Casual"/>
              </a:rPr>
              <a:t>“Relic” </a:t>
            </a:r>
            <a:endParaRPr lang="en-US" sz="3200" dirty="0" smtClean="0">
              <a:solidFill>
                <a:prstClr val="white"/>
              </a:solidFill>
              <a:latin typeface="Apple Casual"/>
              <a:cs typeface="Apple Casual"/>
            </a:endParaRP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8877" y="3869638"/>
            <a:ext cx="19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(or about 400 cm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2"/>
          <p:cNvSpPr>
            <a:spLocks noGrp="1"/>
          </p:cNvSpPr>
          <p:nvPr>
            <p:ph type="sldNum" sz="quarter" idx="4"/>
          </p:nvPr>
        </p:nvSpPr>
        <p:spPr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60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17475"/>
            <a:ext cx="7313613" cy="639763"/>
          </a:xfrm>
        </p:spPr>
        <p:txBody>
          <a:bodyPr/>
          <a:lstStyle/>
          <a:p>
            <a:r>
              <a:rPr lang="en-US" dirty="0"/>
              <a:t>A “Desperate Remedy”</a:t>
            </a:r>
          </a:p>
        </p:txBody>
      </p:sp>
      <p:grpSp>
        <p:nvGrpSpPr>
          <p:cNvPr id="4" name="Group 6"/>
          <p:cNvGrpSpPr/>
          <p:nvPr/>
        </p:nvGrpSpPr>
        <p:grpSpPr>
          <a:xfrm>
            <a:off x="320040" y="1143000"/>
            <a:ext cx="4251960" cy="5257800"/>
            <a:chOff x="228600" y="1066800"/>
            <a:chExt cx="4251960" cy="5410200"/>
          </a:xfrm>
        </p:grpSpPr>
        <p:sp>
          <p:nvSpPr>
            <p:cNvPr id="8" name="Rounded Rectangle 7"/>
            <p:cNvSpPr/>
            <p:nvPr/>
          </p:nvSpPr>
          <p:spPr>
            <a:xfrm>
              <a:off x="228600" y="1066800"/>
              <a:ext cx="4251960" cy="5410200"/>
            </a:xfrm>
            <a:prstGeom prst="roundRect">
              <a:avLst>
                <a:gd name="adj" fmla="val 7875"/>
              </a:avLst>
            </a:prstGeom>
            <a:solidFill>
              <a:schemeClr val="bg1"/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037" y="1524000"/>
              <a:ext cx="4119563" cy="4800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1295400"/>
              <a:ext cx="2501900" cy="2349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304800" y="2301240"/>
              <a:ext cx="990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4800" y="3032760"/>
              <a:ext cx="990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1295400" y="4696968"/>
              <a:ext cx="3124200" cy="164592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304800" y="4864608"/>
              <a:ext cx="3276600" cy="164592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1295400" y="2164080"/>
              <a:ext cx="3124200" cy="164592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304800" y="2337816"/>
              <a:ext cx="4114800" cy="164592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304800" y="2514600"/>
              <a:ext cx="685800" cy="164592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514600" y="2369327"/>
            <a:ext cx="11582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6800" y="881817"/>
            <a:ext cx="4114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“wrong statistics” and “exchange theorem” refers to a second problem that: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4908495" y="1868438"/>
          <a:ext cx="39211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1" name="Equation" r:id="rId5" imgW="1651000" imgH="203200" progId="Equation.3">
                  <p:embed/>
                </p:oleObj>
              </mc:Choice>
              <mc:Fallback>
                <p:oleObj name="Equation" r:id="rId5" imgW="1651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495" y="1868438"/>
                        <a:ext cx="39211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 rot="5400000">
            <a:off x="6101774" y="1975426"/>
            <a:ext cx="293252" cy="1524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1"/>
          </p:cNvCxnSpPr>
          <p:nvPr/>
        </p:nvCxnSpPr>
        <p:spPr>
          <a:xfrm rot="10800000" flipV="1">
            <a:off x="4419602" y="1651258"/>
            <a:ext cx="457199" cy="388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5638800" y="2526612"/>
          <a:ext cx="2730764" cy="387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2" name="Photo Editor Photo" r:id="rId7" imgW="4029637" imgH="5714286" progId="">
                  <p:embed/>
                </p:oleObj>
              </mc:Choice>
              <mc:Fallback>
                <p:oleObj name="Photo Editor Photo" r:id="rId7" imgW="4029637" imgH="57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526612"/>
                        <a:ext cx="2730764" cy="387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019800" y="5401270"/>
            <a:ext cx="207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Wolfgang Pauli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Nobel Prize Winner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Party Man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rot="16200000" flipV="1">
            <a:off x="4343401" y="3886201"/>
            <a:ext cx="1905000" cy="1752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4419602" y="4993784"/>
            <a:ext cx="1904998" cy="1102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2"/>
          <p:cNvSpPr>
            <a:spLocks noGrp="1"/>
          </p:cNvSpPr>
          <p:nvPr>
            <p:ph type="sldNum" sz="quarter" idx="4"/>
          </p:nvPr>
        </p:nvSpPr>
        <p:spPr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61</a:t>
            </a:fld>
            <a:endParaRPr lang="en-US" dirty="0">
              <a:latin typeface="Franklin Gothic Boo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066800"/>
            <a:ext cx="8839200" cy="2514600"/>
          </a:xfrm>
        </p:spPr>
        <p:txBody>
          <a:bodyPr/>
          <a:lstStyle/>
          <a:p>
            <a:r>
              <a:rPr lang="en-US" dirty="0"/>
              <a:t>Of course, we now know Pauli’s “neutron” to be the electron </a:t>
            </a:r>
            <a:r>
              <a:rPr lang="en-US" b="1" u="sng" dirty="0"/>
              <a:t>antineutrino</a:t>
            </a:r>
          </a:p>
          <a:p>
            <a:r>
              <a:rPr lang="en-US" dirty="0" smtClean="0"/>
              <a:t>But could it </a:t>
            </a:r>
            <a:r>
              <a:rPr lang="en-US" dirty="0"/>
              <a:t>b</a:t>
            </a:r>
            <a:r>
              <a:rPr lang="en-US" dirty="0" smtClean="0"/>
              <a:t>e detected?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8229600" cy="1143000"/>
          </a:xfrm>
        </p:spPr>
        <p:txBody>
          <a:bodyPr/>
          <a:lstStyle/>
          <a:p>
            <a:r>
              <a:rPr lang="en-US" dirty="0"/>
              <a:t>A “Desperate Remedy”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3495240"/>
            <a:ext cx="8645738" cy="2392680"/>
            <a:chOff x="304800" y="3495240"/>
            <a:chExt cx="8645738" cy="2392680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676400" y="35714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latin typeface="Tahoma" charset="0"/>
                </a:rPr>
                <a:t>n</a:t>
              </a:r>
              <a:r>
                <a:rPr lang="en-US" sz="1800" dirty="0">
                  <a:latin typeface="Tahoma" charset="0"/>
                </a:rPr>
                <a:t>eutron 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85800" y="4039753"/>
              <a:ext cx="457200" cy="3556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7400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2051138" y="4034883"/>
              <a:ext cx="463462" cy="360470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04800" y="36476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FF6600"/>
                  </a:solidFill>
                  <a:latin typeface="Tahoma" charset="0"/>
                </a:rPr>
                <a:t>proton</a:t>
              </a: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>
              <a:off x="1142999" y="4242953"/>
              <a:ext cx="90813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 flipV="1">
              <a:off x="2514600" y="4054039"/>
              <a:ext cx="990600" cy="1753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048000" y="34952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0000FF"/>
                  </a:solidFill>
                  <a:latin typeface="Tahoma" charset="0"/>
                </a:rPr>
                <a:t>electron</a:t>
              </a:r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3505200" y="3876240"/>
              <a:ext cx="304800" cy="304800"/>
            </a:xfrm>
            <a:prstGeom prst="ellipse">
              <a:avLst/>
            </a:prstGeom>
            <a:gradFill flip="none" rotWithShape="1">
              <a:gsLst>
                <a:gs pos="99000">
                  <a:srgbClr val="0000FF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8767658" y="5705040"/>
              <a:ext cx="182880" cy="182880"/>
            </a:xfrm>
            <a:prstGeom prst="ellipse">
              <a:avLst/>
            </a:prstGeom>
            <a:gradFill flip="none" rotWithShape="1">
              <a:gsLst>
                <a:gs pos="77000">
                  <a:schemeClr val="bg1">
                    <a:lumMod val="50000"/>
                  </a:schemeClr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33" name="Straight Arrow Connector 32"/>
            <p:cNvCxnSpPr>
              <a:endCxn id="32" idx="1"/>
            </p:cNvCxnSpPr>
            <p:nvPr/>
          </p:nvCxnSpPr>
          <p:spPr>
            <a:xfrm>
              <a:off x="2514600" y="4229405"/>
              <a:ext cx="6279840" cy="1502417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8534400" y="5095440"/>
              <a:ext cx="38510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latin typeface="Symbol" charset="2"/>
                  <a:cs typeface="Symbol" charset="2"/>
                </a:rPr>
                <a:t>n</a:t>
              </a:r>
              <a:endParaRPr lang="en-US" sz="3000" baseline="-25000" dirty="0"/>
            </a:p>
          </p:txBody>
        </p:sp>
        <p:graphicFrame>
          <p:nvGraphicFramePr>
            <p:cNvPr id="8397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2235213"/>
                </p:ext>
              </p:extLst>
            </p:nvPr>
          </p:nvGraphicFramePr>
          <p:xfrm>
            <a:off x="381000" y="5222440"/>
            <a:ext cx="4822826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88" name="Equation" r:id="rId3" imgW="1638300" imgH="215900" progId="Equation.3">
                    <p:embed/>
                  </p:oleObj>
                </mc:Choice>
                <mc:Fallback>
                  <p:oleObj name="Equation" r:id="rId3" imgW="1638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5222440"/>
                          <a:ext cx="4822826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0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Quarks . . .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32838" cy="5410200"/>
          </a:xfrm>
        </p:spPr>
        <p:txBody>
          <a:bodyPr>
            <a:noAutofit/>
          </a:bodyPr>
          <a:lstStyle/>
          <a:p>
            <a:r>
              <a:rPr lang="en-US" sz="1800" dirty="0"/>
              <a:t>We know that </a:t>
            </a:r>
            <a:r>
              <a:rPr lang="en-US" sz="1800" dirty="0">
                <a:solidFill>
                  <a:srgbClr val="FF0000"/>
                </a:solidFill>
              </a:rPr>
              <a:t>like charges repel </a:t>
            </a:r>
            <a:r>
              <a:rPr lang="en-US" sz="1800" dirty="0"/>
              <a:t>by the electromagnetic force, so why don’t the positively charged protons in a tiny nucleus push apart from each other?</a:t>
            </a:r>
          </a:p>
          <a:p>
            <a:endParaRPr lang="en-US" sz="1800" dirty="0"/>
          </a:p>
        </p:txBody>
      </p:sp>
      <p:sp>
        <p:nvSpPr>
          <p:cNvPr id="52" name="Oval 51"/>
          <p:cNvSpPr/>
          <p:nvPr/>
        </p:nvSpPr>
        <p:spPr>
          <a:xfrm>
            <a:off x="2057400" y="2566307"/>
            <a:ext cx="1447800" cy="139609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60708" y="2196975"/>
            <a:ext cx="88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nucleus</a:t>
            </a:r>
          </a:p>
        </p:txBody>
      </p:sp>
      <p:sp>
        <p:nvSpPr>
          <p:cNvPr id="70" name="Oval 69"/>
          <p:cNvSpPr/>
          <p:nvPr/>
        </p:nvSpPr>
        <p:spPr>
          <a:xfrm>
            <a:off x="2484120" y="28194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86133" y="27432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2" name="Oval 71"/>
          <p:cNvSpPr/>
          <p:nvPr/>
        </p:nvSpPr>
        <p:spPr>
          <a:xfrm>
            <a:off x="271272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1473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4" name="Oval 73"/>
          <p:cNvSpPr/>
          <p:nvPr/>
        </p:nvSpPr>
        <p:spPr>
          <a:xfrm>
            <a:off x="217932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8133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6" name="Oval 75"/>
          <p:cNvSpPr/>
          <p:nvPr/>
        </p:nvSpPr>
        <p:spPr>
          <a:xfrm>
            <a:off x="2484120" y="34290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86133" y="33528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8" name="Oval 77"/>
          <p:cNvSpPr/>
          <p:nvPr/>
        </p:nvSpPr>
        <p:spPr>
          <a:xfrm>
            <a:off x="2865120" y="2743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67133" y="2667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80" name="Oval 79"/>
          <p:cNvSpPr/>
          <p:nvPr/>
        </p:nvSpPr>
        <p:spPr>
          <a:xfrm>
            <a:off x="3017520" y="33528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19533" y="32766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2827523" y="30104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2902718" y="3315202"/>
            <a:ext cx="228600" cy="151396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 flipH="1" flipV="1">
            <a:off x="2597917" y="33914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2751323" y="28580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 flipH="1" flipV="1">
            <a:off x="2371834" y="30485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5400000" flipH="1" flipV="1">
            <a:off x="2370323" y="3341635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5400000" flipH="1" flipV="1">
            <a:off x="2600433" y="3074935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45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0800000" flipH="1">
            <a:off x="3017521" y="2971800"/>
            <a:ext cx="224577" cy="42493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2490154" y="3206738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789926" y="3505200"/>
            <a:ext cx="303794" cy="114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5867400" y="26670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69413" y="25908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94" name="Oval 93"/>
          <p:cNvSpPr/>
          <p:nvPr/>
        </p:nvSpPr>
        <p:spPr>
          <a:xfrm>
            <a:off x="624840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5041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96" name="Oval 95"/>
          <p:cNvSpPr/>
          <p:nvPr/>
        </p:nvSpPr>
        <p:spPr>
          <a:xfrm>
            <a:off x="541020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41221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98" name="Oval 97"/>
          <p:cNvSpPr/>
          <p:nvPr/>
        </p:nvSpPr>
        <p:spPr>
          <a:xfrm>
            <a:off x="5867400" y="37338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69413" y="36576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00" name="Oval 99"/>
          <p:cNvSpPr/>
          <p:nvPr/>
        </p:nvSpPr>
        <p:spPr>
          <a:xfrm>
            <a:off x="6705600" y="2450068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707613" y="2373868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02" name="Oval 101"/>
          <p:cNvSpPr/>
          <p:nvPr/>
        </p:nvSpPr>
        <p:spPr>
          <a:xfrm>
            <a:off x="6705600" y="3505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707613" y="3429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 rot="5400000" flipH="1" flipV="1">
            <a:off x="6988433" y="2047101"/>
            <a:ext cx="424934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10800000">
            <a:off x="5181601" y="2025134"/>
            <a:ext cx="687813" cy="641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10800000" flipV="1">
            <a:off x="4419600" y="3364468"/>
            <a:ext cx="992613" cy="293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16200000" flipH="1">
            <a:off x="6988081" y="3787680"/>
            <a:ext cx="425639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5400000" flipH="1" flipV="1">
            <a:off x="6362499" y="2814069"/>
            <a:ext cx="490170" cy="3484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rot="5400000" flipH="1" flipV="1">
            <a:off x="6438900" y="3314700"/>
            <a:ext cx="381000" cy="304800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rot="5400000" flipH="1" flipV="1">
            <a:off x="5965417" y="3407183"/>
            <a:ext cx="412560" cy="303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 flipH="1" flipV="1">
            <a:off x="6204768" y="2602971"/>
            <a:ext cx="457200" cy="3037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7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5400000" flipH="1" flipV="1">
            <a:off x="5605227" y="2931690"/>
            <a:ext cx="342900" cy="2707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 flipH="1" flipV="1">
            <a:off x="5530334" y="3385066"/>
            <a:ext cx="521732" cy="457200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019800" y="2895600"/>
            <a:ext cx="378484" cy="304800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0800000" flipH="1">
            <a:off x="6705601" y="2743200"/>
            <a:ext cx="226587" cy="805932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5715000" y="3080265"/>
            <a:ext cx="563957" cy="501135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99" idx="3"/>
            <a:endCxn id="103" idx="1"/>
          </p:cNvCxnSpPr>
          <p:nvPr/>
        </p:nvCxnSpPr>
        <p:spPr>
          <a:xfrm flipV="1">
            <a:off x="6172200" y="3613666"/>
            <a:ext cx="535413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5400000">
            <a:off x="5372100" y="4336861"/>
            <a:ext cx="730439" cy="349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62</a:t>
            </a:fld>
            <a:endParaRPr lang="en-US" dirty="0">
              <a:latin typeface="Franklin Gothic Book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287469" y="5013405"/>
            <a:ext cx="274320" cy="2743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80239" y="4933633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u</a:t>
            </a:r>
          </a:p>
        </p:txBody>
      </p:sp>
      <p:sp>
        <p:nvSpPr>
          <p:cNvPr id="59" name="Oval 58"/>
          <p:cNvSpPr/>
          <p:nvPr/>
        </p:nvSpPr>
        <p:spPr>
          <a:xfrm>
            <a:off x="1592269" y="5013405"/>
            <a:ext cx="274320" cy="2743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85039" y="4933633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u</a:t>
            </a:r>
          </a:p>
        </p:txBody>
      </p:sp>
      <p:sp>
        <p:nvSpPr>
          <p:cNvPr id="61" name="Oval 60"/>
          <p:cNvSpPr/>
          <p:nvPr/>
        </p:nvSpPr>
        <p:spPr>
          <a:xfrm>
            <a:off x="1439869" y="5306537"/>
            <a:ext cx="274320" cy="27432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32639" y="5226765"/>
            <a:ext cx="30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d</a:t>
            </a:r>
          </a:p>
        </p:txBody>
      </p:sp>
      <p:sp>
        <p:nvSpPr>
          <p:cNvPr id="63" name="Oval 62"/>
          <p:cNvSpPr/>
          <p:nvPr/>
        </p:nvSpPr>
        <p:spPr>
          <a:xfrm>
            <a:off x="3014669" y="5036741"/>
            <a:ext cx="274320" cy="2743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07439" y="4956969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u</a:t>
            </a:r>
          </a:p>
        </p:txBody>
      </p:sp>
      <p:sp>
        <p:nvSpPr>
          <p:cNvPr id="65" name="Oval 64"/>
          <p:cNvSpPr/>
          <p:nvPr/>
        </p:nvSpPr>
        <p:spPr>
          <a:xfrm>
            <a:off x="3319469" y="5036741"/>
            <a:ext cx="274320" cy="27432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12239" y="4956969"/>
            <a:ext cx="30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d</a:t>
            </a:r>
          </a:p>
        </p:txBody>
      </p:sp>
      <p:sp>
        <p:nvSpPr>
          <p:cNvPr id="67" name="Oval 66"/>
          <p:cNvSpPr/>
          <p:nvPr/>
        </p:nvSpPr>
        <p:spPr>
          <a:xfrm>
            <a:off x="3167069" y="5329873"/>
            <a:ext cx="274320" cy="27432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59839" y="5250101"/>
            <a:ext cx="30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Goudy Old Style"/>
              </a:rPr>
              <a:t>d</a:t>
            </a:r>
          </a:p>
        </p:txBody>
      </p:sp>
      <p:sp>
        <p:nvSpPr>
          <p:cNvPr id="123" name="Oval 122"/>
          <p:cNvSpPr/>
          <p:nvPr/>
        </p:nvSpPr>
        <p:spPr>
          <a:xfrm>
            <a:off x="1204039" y="4933633"/>
            <a:ext cx="76923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924009" y="4933633"/>
            <a:ext cx="76923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204039" y="5619433"/>
            <a:ext cx="80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proton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925758" y="5619433"/>
            <a:ext cx="91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neutron</a:t>
            </a:r>
          </a:p>
        </p:txBody>
      </p:sp>
      <p:graphicFrame>
        <p:nvGraphicFramePr>
          <p:cNvPr id="128" name="Object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402086"/>
              </p:ext>
            </p:extLst>
          </p:nvPr>
        </p:nvGraphicFramePr>
        <p:xfrm>
          <a:off x="266635" y="6076632"/>
          <a:ext cx="2004204" cy="5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3" name="Equation" r:id="rId3" imgW="1473200" imgH="368300" progId="Equation.3">
                  <p:embed/>
                </p:oleObj>
              </mc:Choice>
              <mc:Fallback>
                <p:oleObj name="Equation" r:id="rId3" imgW="1473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35" y="6076632"/>
                        <a:ext cx="2004204" cy="5010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610793"/>
              </p:ext>
            </p:extLst>
          </p:nvPr>
        </p:nvGraphicFramePr>
        <p:xfrm>
          <a:off x="2696289" y="6076633"/>
          <a:ext cx="1745036" cy="50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Equation" r:id="rId5" imgW="1282700" imgH="368300" progId="Equation.3">
                  <p:embed/>
                </p:oleObj>
              </mc:Choice>
              <mc:Fallback>
                <p:oleObj name="Equation" r:id="rId5" imgW="1282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6289" y="6076633"/>
                        <a:ext cx="1745036" cy="5010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9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Quarks . . .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32838" cy="5410200"/>
          </a:xfrm>
        </p:spPr>
        <p:txBody>
          <a:bodyPr>
            <a:noAutofit/>
          </a:bodyPr>
          <a:lstStyle/>
          <a:p>
            <a:r>
              <a:rPr lang="en-US" sz="1800" dirty="0"/>
              <a:t>We know that </a:t>
            </a:r>
            <a:r>
              <a:rPr lang="en-US" sz="1800" dirty="0">
                <a:solidFill>
                  <a:srgbClr val="FF0000"/>
                </a:solidFill>
              </a:rPr>
              <a:t>like charges repel </a:t>
            </a:r>
            <a:r>
              <a:rPr lang="en-US" sz="1800" dirty="0"/>
              <a:t>by the electromagnetic force, so why don’t the positively charged protons in a tiny nucleus push apart from each other?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Because the </a:t>
            </a:r>
            <a:r>
              <a:rPr lang="en-US" sz="1800" u="sng" dirty="0"/>
              <a:t>attractive strong force</a:t>
            </a:r>
            <a:r>
              <a:rPr lang="en-US" sz="1800" dirty="0"/>
              <a:t> is </a:t>
            </a:r>
            <a:r>
              <a:rPr lang="en-US" sz="1800" dirty="0">
                <a:solidFill>
                  <a:srgbClr val="FF0000"/>
                </a:solidFill>
              </a:rPr>
              <a:t>stronger</a:t>
            </a:r>
            <a:r>
              <a:rPr lang="en-US" sz="1800" dirty="0"/>
              <a:t> than the </a:t>
            </a:r>
            <a:r>
              <a:rPr lang="en-US" sz="1800" u="sng" dirty="0"/>
              <a:t>repulsive electromagnetic force</a:t>
            </a:r>
          </a:p>
          <a:p>
            <a:r>
              <a:rPr lang="en-US" sz="1800" dirty="0"/>
              <a:t>Also </a:t>
            </a:r>
            <a:r>
              <a:rPr lang="en-US" sz="1800" dirty="0">
                <a:solidFill>
                  <a:srgbClr val="FF0000"/>
                </a:solidFill>
              </a:rPr>
              <a:t>neutrons</a:t>
            </a:r>
            <a:r>
              <a:rPr lang="en-US" sz="1800" dirty="0"/>
              <a:t> help make a nucleus stable since they feel the strong force but are overall electrically </a:t>
            </a:r>
            <a:r>
              <a:rPr lang="en-US" sz="1800" dirty="0" smtClean="0"/>
              <a:t>neutral</a:t>
            </a:r>
            <a:endParaRPr lang="en-US" sz="1800" dirty="0"/>
          </a:p>
        </p:txBody>
      </p:sp>
      <p:sp>
        <p:nvSpPr>
          <p:cNvPr id="52" name="Oval 51"/>
          <p:cNvSpPr/>
          <p:nvPr/>
        </p:nvSpPr>
        <p:spPr>
          <a:xfrm>
            <a:off x="2057400" y="2566307"/>
            <a:ext cx="1447800" cy="139609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60708" y="2196975"/>
            <a:ext cx="88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nucleus</a:t>
            </a:r>
          </a:p>
        </p:txBody>
      </p:sp>
      <p:sp>
        <p:nvSpPr>
          <p:cNvPr id="70" name="Oval 69"/>
          <p:cNvSpPr/>
          <p:nvPr/>
        </p:nvSpPr>
        <p:spPr>
          <a:xfrm>
            <a:off x="2484120" y="28194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86133" y="27432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2" name="Oval 71"/>
          <p:cNvSpPr/>
          <p:nvPr/>
        </p:nvSpPr>
        <p:spPr>
          <a:xfrm>
            <a:off x="271272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1473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4" name="Oval 73"/>
          <p:cNvSpPr/>
          <p:nvPr/>
        </p:nvSpPr>
        <p:spPr>
          <a:xfrm>
            <a:off x="2179320" y="3124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81333" y="3048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6" name="Oval 75"/>
          <p:cNvSpPr/>
          <p:nvPr/>
        </p:nvSpPr>
        <p:spPr>
          <a:xfrm>
            <a:off x="2484120" y="34290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86133" y="33528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78" name="Oval 77"/>
          <p:cNvSpPr/>
          <p:nvPr/>
        </p:nvSpPr>
        <p:spPr>
          <a:xfrm>
            <a:off x="2865120" y="2743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67133" y="2667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80" name="Oval 79"/>
          <p:cNvSpPr/>
          <p:nvPr/>
        </p:nvSpPr>
        <p:spPr>
          <a:xfrm>
            <a:off x="3017520" y="33528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19533" y="32766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2827523" y="30104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2902718" y="3315202"/>
            <a:ext cx="228600" cy="151396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 flipH="1" flipV="1">
            <a:off x="2597917" y="33914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2751323" y="28580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 flipH="1" flipV="1">
            <a:off x="2371834" y="3048503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5400000" flipH="1" flipV="1">
            <a:off x="2370323" y="3341635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5400000" flipH="1" flipV="1">
            <a:off x="2600433" y="3074935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45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0800000" flipH="1">
            <a:off x="3017521" y="2971800"/>
            <a:ext cx="224577" cy="42493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2490154" y="3206738"/>
            <a:ext cx="228600" cy="151394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789926" y="3505200"/>
            <a:ext cx="303794" cy="114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833" y="2369303"/>
            <a:ext cx="1889167" cy="18216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67400" y="1999971"/>
            <a:ext cx="88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nucleus</a:t>
            </a:r>
          </a:p>
        </p:txBody>
      </p:sp>
      <p:sp>
        <p:nvSpPr>
          <p:cNvPr id="62" name="Oval 61"/>
          <p:cNvSpPr/>
          <p:nvPr/>
        </p:nvSpPr>
        <p:spPr>
          <a:xfrm>
            <a:off x="6703587" y="3144128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05600" y="3067928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64" name="Oval 63"/>
          <p:cNvSpPr/>
          <p:nvPr/>
        </p:nvSpPr>
        <p:spPr>
          <a:xfrm>
            <a:off x="5913120" y="2927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15133" y="2850996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66" name="Oval 65"/>
          <p:cNvSpPr/>
          <p:nvPr/>
        </p:nvSpPr>
        <p:spPr>
          <a:xfrm>
            <a:off x="5502233" y="2927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504246" y="2850996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19" name="Oval 118"/>
          <p:cNvSpPr/>
          <p:nvPr/>
        </p:nvSpPr>
        <p:spPr>
          <a:xfrm>
            <a:off x="5943600" y="37653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945613" y="3689196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21" name="Oval 120"/>
          <p:cNvSpPr/>
          <p:nvPr/>
        </p:nvSpPr>
        <p:spPr>
          <a:xfrm>
            <a:off x="6324600" y="2546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326613" y="2469996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23" name="Oval 122"/>
          <p:cNvSpPr/>
          <p:nvPr/>
        </p:nvSpPr>
        <p:spPr>
          <a:xfrm>
            <a:off x="6781800" y="3505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783813" y="3429000"/>
            <a:ext cx="30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p</a:t>
            </a:r>
          </a:p>
        </p:txBody>
      </p:sp>
      <p:sp>
        <p:nvSpPr>
          <p:cNvPr id="135" name="Oval 134"/>
          <p:cNvSpPr/>
          <p:nvPr/>
        </p:nvSpPr>
        <p:spPr>
          <a:xfrm>
            <a:off x="6391896" y="35367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393909" y="34605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37" name="Oval 136"/>
          <p:cNvSpPr/>
          <p:nvPr/>
        </p:nvSpPr>
        <p:spPr>
          <a:xfrm>
            <a:off x="6096000" y="3308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098013" y="32319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39" name="Oval 138"/>
          <p:cNvSpPr/>
          <p:nvPr/>
        </p:nvSpPr>
        <p:spPr>
          <a:xfrm>
            <a:off x="5791200" y="2546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793213" y="24699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41" name="Oval 140"/>
          <p:cNvSpPr/>
          <p:nvPr/>
        </p:nvSpPr>
        <p:spPr>
          <a:xfrm>
            <a:off x="5638800" y="33081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640813" y="32319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43" name="Oval 142"/>
          <p:cNvSpPr/>
          <p:nvPr/>
        </p:nvSpPr>
        <p:spPr>
          <a:xfrm>
            <a:off x="6315696" y="30033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317709" y="29271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45" name="Oval 144"/>
          <p:cNvSpPr/>
          <p:nvPr/>
        </p:nvSpPr>
        <p:spPr>
          <a:xfrm>
            <a:off x="6772896" y="277479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774909" y="2698596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oudy Old Style"/>
              </a:rPr>
              <a:t>n</a:t>
            </a:r>
          </a:p>
        </p:txBody>
      </p:sp>
      <p:sp>
        <p:nvSpPr>
          <p:cNvPr id="147" name="Oval 146"/>
          <p:cNvSpPr/>
          <p:nvPr/>
        </p:nvSpPr>
        <p:spPr>
          <a:xfrm>
            <a:off x="6020393" y="3794760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6111833" y="3870960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172793" y="3489960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035633" y="3947160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6172793" y="3352800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6264233" y="3429000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8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63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445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        Mass</a:t>
            </a:r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90800" y="1652588"/>
          <a:ext cx="3829791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Equation" r:id="rId3" imgW="1752600" imgH="673100" progId="Equation.3">
                  <p:embed/>
                </p:oleObj>
              </mc:Choice>
              <mc:Fallback>
                <p:oleObj name="Equation" r:id="rId3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52588"/>
                        <a:ext cx="3829791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9050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flavor states </a:t>
            </a:r>
          </a:p>
          <a:p>
            <a:pPr algn="r"/>
            <a:r>
              <a:rPr lang="en-US" dirty="0"/>
              <a:t>participating in </a:t>
            </a:r>
          </a:p>
          <a:p>
            <a:pPr algn="r"/>
            <a:r>
              <a:rPr lang="en-US" dirty="0"/>
              <a:t>standard weak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2554069"/>
            <a:ext cx="108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</a:t>
            </a:r>
          </a:p>
          <a:p>
            <a:r>
              <a:rPr lang="en-US" dirty="0"/>
              <a:t>mass states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28800" y="2133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6420592" y="2743200"/>
            <a:ext cx="81840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4953000" y="1371600"/>
            <a:ext cx="18970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813300" y="1512888"/>
            <a:ext cx="27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82399" y="1143000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Leptonic Mixing Matrix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4251960" y="457200"/>
            <a:ext cx="674687" cy="1828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        Mass</a:t>
            </a:r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90800" y="1652588"/>
          <a:ext cx="3829791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2" name="Equation" r:id="rId3" imgW="1752600" imgH="673100" progId="Equation.3">
                  <p:embed/>
                </p:oleObj>
              </mc:Choice>
              <mc:Fallback>
                <p:oleObj name="Equation" r:id="rId3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52588"/>
                        <a:ext cx="3829791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9050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flavor states </a:t>
            </a:r>
          </a:p>
          <a:p>
            <a:pPr algn="r"/>
            <a:r>
              <a:rPr lang="en-US" dirty="0"/>
              <a:t>participating in </a:t>
            </a:r>
          </a:p>
          <a:p>
            <a:pPr algn="r"/>
            <a:r>
              <a:rPr lang="en-US" dirty="0"/>
              <a:t>standard weak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2554069"/>
            <a:ext cx="108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</a:t>
            </a:r>
          </a:p>
          <a:p>
            <a:r>
              <a:rPr lang="en-US" dirty="0"/>
              <a:t>mass states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28800" y="2133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6420592" y="2743200"/>
            <a:ext cx="81840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4953000" y="1371600"/>
            <a:ext cx="18970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813300" y="1512888"/>
            <a:ext cx="27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82399" y="1143000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Leptonic Mixing Matrix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4251960" y="457200"/>
            <a:ext cx="674687" cy="1828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90469" name="Content Placeholder 5"/>
          <p:cNvGraphicFramePr>
            <a:graphicFrameLocks noChangeAspect="1"/>
          </p:cNvGraphicFramePr>
          <p:nvPr/>
        </p:nvGraphicFramePr>
        <p:xfrm>
          <a:off x="641164" y="4114800"/>
          <a:ext cx="2857500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3" name="Equation" r:id="rId5" imgW="1308100" imgH="673100" progId="Equation.3">
                  <p:embed/>
                </p:oleObj>
              </mc:Choice>
              <mc:Fallback>
                <p:oleObj name="Equation" r:id="rId5" imgW="13081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64" y="4114800"/>
                        <a:ext cx="2857500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600" y="5695890"/>
            <a:ext cx="3712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flavor </a:t>
            </a:r>
            <a:r>
              <a:rPr lang="en-US" sz="2000" dirty="0"/>
              <a:t>eigenstates == </a:t>
            </a:r>
            <a:r>
              <a:rPr lang="en-US" sz="2000" dirty="0" smtClean="0"/>
              <a:t>mass </a:t>
            </a:r>
            <a:r>
              <a:rPr lang="en-US" sz="2000" dirty="0"/>
              <a:t>eigenstates</a:t>
            </a:r>
          </a:p>
        </p:txBody>
      </p:sp>
      <p:graphicFrame>
        <p:nvGraphicFramePr>
          <p:cNvPr id="17" name="Content Placeholder 5"/>
          <p:cNvGraphicFramePr>
            <a:graphicFrameLocks noChangeAspect="1"/>
          </p:cNvGraphicFramePr>
          <p:nvPr/>
        </p:nvGraphicFramePr>
        <p:xfrm>
          <a:off x="4383088" y="4114800"/>
          <a:ext cx="4105275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4" name="Equation" r:id="rId7" imgW="1879600" imgH="673100" progId="Equation.3">
                  <p:embed/>
                </p:oleObj>
              </mc:Choice>
              <mc:Fallback>
                <p:oleObj name="Equation" r:id="rId7" imgW="1879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4114800"/>
                        <a:ext cx="4105275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427501" y="5695890"/>
            <a:ext cx="425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flavor eigenstates = equal mix of mass states</a:t>
            </a:r>
          </a:p>
        </p:txBody>
      </p:sp>
    </p:spTree>
    <p:extLst>
      <p:ext uri="{BB962C8B-B14F-4D97-AF65-F5344CB8AC3E}">
        <p14:creationId xmlns:p14="http://schemas.microsoft.com/office/powerpoint/2010/main" val="3164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/>
        </p:nvSpPr>
        <p:spPr>
          <a:xfrm>
            <a:off x="2971800" y="4461546"/>
            <a:ext cx="4648200" cy="457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Chicago HEP Seminar – January 31, 2011 </a:t>
            </a: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/>
          <a:srcRect b="-11033"/>
          <a:stretch>
            <a:fillRect/>
          </a:stretch>
        </p:blipFill>
        <p:spPr bwMode="auto">
          <a:xfrm>
            <a:off x="0" y="2727996"/>
            <a:ext cx="9144000" cy="2453604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</p:spPr>
      </p:pic>
      <p:sp>
        <p:nvSpPr>
          <p:cNvPr id="9" name="Line 26"/>
          <p:cNvSpPr>
            <a:spLocks noChangeShapeType="1"/>
          </p:cNvSpPr>
          <p:nvPr/>
        </p:nvSpPr>
        <p:spPr bwMode="auto">
          <a:xfrm rot="10800000" flipH="1">
            <a:off x="8077200" y="3991646"/>
            <a:ext cx="0" cy="717550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med"/>
            <a:tailEnd type="triangle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rot="10800000" flipH="1">
            <a:off x="838200" y="3733800"/>
            <a:ext cx="0" cy="365760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med"/>
            <a:tailEnd type="triangle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7551800" y="4280356"/>
            <a:ext cx="449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>
                <a:solidFill>
                  <a:srgbClr val="000000"/>
                </a:solidFill>
                <a:latin typeface="Optima" pitchFamily="-65" charset="0"/>
              </a:rPr>
              <a:t>350 ft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17600" y="3505200"/>
            <a:ext cx="449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>
                <a:solidFill>
                  <a:srgbClr val="000000"/>
                </a:solidFill>
                <a:latin typeface="Optima" pitchFamily="-65" charset="0"/>
              </a:rPr>
              <a:t>170 ft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962400" y="3654064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~ 1 mile</a:t>
            </a:r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1066800" y="4038600"/>
            <a:ext cx="8001000" cy="0"/>
          </a:xfrm>
          <a:prstGeom prst="line">
            <a:avLst/>
          </a:prstGeom>
          <a:noFill/>
          <a:ln w="15875" cmpd="sng">
            <a:solidFill>
              <a:schemeClr val="tx1"/>
            </a:solidFill>
            <a:round/>
            <a:headEnd type="triangle" w="lg" len="med"/>
            <a:tailEnd type="triangle" w="lg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7" descr="numidecaypipe"/>
          <p:cNvPicPr>
            <a:picLocks noChangeAspect="1" noChangeArrowheads="1"/>
          </p:cNvPicPr>
          <p:nvPr/>
        </p:nvPicPr>
        <p:blipFill>
          <a:blip r:embed="rId3"/>
          <a:srcRect l="13486" r="15232"/>
          <a:stretch>
            <a:fillRect/>
          </a:stretch>
        </p:blipFill>
        <p:spPr bwMode="auto">
          <a:xfrm>
            <a:off x="3124200" y="127689"/>
            <a:ext cx="2819400" cy="246311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5" descr="NuMIStub"/>
          <p:cNvPicPr>
            <a:picLocks noChangeAspect="1" noChangeArrowheads="1"/>
          </p:cNvPicPr>
          <p:nvPr/>
        </p:nvPicPr>
        <p:blipFill>
          <a:blip r:embed="rId4"/>
          <a:srcRect l="7128" r="6205"/>
          <a:stretch>
            <a:fillRect/>
          </a:stretch>
        </p:blipFill>
        <p:spPr bwMode="auto">
          <a:xfrm>
            <a:off x="76200" y="127689"/>
            <a:ext cx="2971800" cy="246311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0" name="Straight Arrow Connector 19"/>
          <p:cNvCxnSpPr>
            <a:stCxn id="17" idx="2"/>
          </p:cNvCxnSpPr>
          <p:nvPr/>
        </p:nvCxnSpPr>
        <p:spPr>
          <a:xfrm rot="5400000">
            <a:off x="552453" y="3181351"/>
            <a:ext cx="1600199" cy="4190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1836408" y="3863957"/>
            <a:ext cx="594392" cy="152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4436727" y="3411873"/>
            <a:ext cx="1870746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" y="83403"/>
            <a:ext cx="3063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ple Casual"/>
                <a:cs typeface="Apple Casual"/>
              </a:rPr>
              <a:t>protons from accelerator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4657" y="3352800"/>
            <a:ext cx="87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 Rounded MT Bold"/>
                <a:cs typeface="Arial Rounded MT Bold"/>
              </a:rPr>
              <a:t>target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0" y="21291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ple Casual"/>
                <a:cs typeface="Apple Casual"/>
              </a:rPr>
              <a:t>1/3 mile decay pipe</a:t>
            </a:r>
          </a:p>
        </p:txBody>
      </p:sp>
      <p:pic>
        <p:nvPicPr>
          <p:cNvPr id="64" name="Picture 63" descr="beamline_cartoon.png"/>
          <p:cNvPicPr>
            <a:picLocks noChangeAspect="1"/>
          </p:cNvPicPr>
          <p:nvPr/>
        </p:nvPicPr>
        <p:blipFill>
          <a:blip r:embed="rId5"/>
          <a:srcRect l="16563"/>
          <a:stretch>
            <a:fillRect/>
          </a:stretch>
        </p:blipFill>
        <p:spPr>
          <a:xfrm>
            <a:off x="304800" y="4953000"/>
            <a:ext cx="8536130" cy="1405854"/>
          </a:xfrm>
          <a:prstGeom prst="rect">
            <a:avLst/>
          </a:prstGeom>
        </p:spPr>
      </p:pic>
      <p:pic>
        <p:nvPicPr>
          <p:cNvPr id="73" name="Picture 72" descr="minosnear.jpg"/>
          <p:cNvPicPr>
            <a:picLocks noChangeAspect="1"/>
          </p:cNvPicPr>
          <p:nvPr/>
        </p:nvPicPr>
        <p:blipFill>
          <a:blip r:embed="rId6"/>
          <a:srcRect l="13225" r="3731"/>
          <a:stretch>
            <a:fillRect/>
          </a:stretch>
        </p:blipFill>
        <p:spPr>
          <a:xfrm>
            <a:off x="6019800" y="127690"/>
            <a:ext cx="3048000" cy="2463110"/>
          </a:xfrm>
          <a:prstGeom prst="rect">
            <a:avLst/>
          </a:prstGeom>
          <a:ln w="19050" cmpd="sng">
            <a:noFill/>
          </a:ln>
        </p:spPr>
      </p:pic>
      <p:sp>
        <p:nvSpPr>
          <p:cNvPr id="74" name="TextBox 73"/>
          <p:cNvSpPr txBox="1"/>
          <p:nvPr/>
        </p:nvSpPr>
        <p:spPr>
          <a:xfrm>
            <a:off x="6019800" y="21291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ple Casual"/>
                <a:cs typeface="Apple Casual"/>
              </a:rPr>
              <a:t>neutrino detectors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rot="16200000" flipH="1">
            <a:off x="7658965" y="3313835"/>
            <a:ext cx="1905000" cy="458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80356" y="2812947"/>
            <a:ext cx="31156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/>
              <a:t>NuMI Beam Line</a:t>
            </a:r>
          </a:p>
        </p:txBody>
      </p:sp>
    </p:spTree>
    <p:extLst>
      <p:ext uri="{BB962C8B-B14F-4D97-AF65-F5344CB8AC3E}">
        <p14:creationId xmlns:p14="http://schemas.microsoft.com/office/powerpoint/2010/main" val="4887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4508829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Whenever a star explodes as a Supernova, </a:t>
            </a:r>
          </a:p>
          <a:p>
            <a:pPr algn="ctr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 most powerful explosions in the Universe, </a:t>
            </a:r>
          </a:p>
          <a:p>
            <a:pPr algn="ctr"/>
            <a:r>
              <a:rPr lang="en-US" sz="2800" dirty="0">
                <a:solidFill>
                  <a:srgbClr val="4F81BD"/>
                </a:solidFill>
                <a:latin typeface="Apple Casual"/>
                <a:cs typeface="Apple Casual"/>
              </a:rPr>
              <a:t>99% of the energy is carried off by </a:t>
            </a:r>
            <a:r>
              <a:rPr lang="en-US" sz="2800" dirty="0" smtClean="0">
                <a:solidFill>
                  <a:srgbClr val="4F81BD"/>
                </a:solidFill>
                <a:latin typeface="Apple Casual"/>
                <a:cs typeface="Apple Casual"/>
              </a:rPr>
              <a:t>neutrinos </a:t>
            </a:r>
            <a:endParaRPr lang="en-US" sz="2800" dirty="0">
              <a:solidFill>
                <a:srgbClr val="4F81BD"/>
              </a:solidFill>
              <a:latin typeface="Apple Casual"/>
              <a:cs typeface="Apple Casual"/>
            </a:endParaRPr>
          </a:p>
        </p:txBody>
      </p:sp>
      <p:pic>
        <p:nvPicPr>
          <p:cNvPr id="9" name="Picture 8" descr="giant-supern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67" y="304800"/>
            <a:ext cx="3753433" cy="3657600"/>
          </a:xfrm>
          <a:prstGeom prst="rect">
            <a:avLst/>
          </a:prstGeom>
        </p:spPr>
      </p:pic>
      <p:pic>
        <p:nvPicPr>
          <p:cNvPr id="10" name="Picture 9" descr="superno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753433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375" y="3429000"/>
            <a:ext cx="184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Supernova 1994D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447801" y="3429000"/>
            <a:ext cx="746575" cy="18466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078" y="25014"/>
            <a:ext cx="21695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Supernova</a:t>
            </a: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6254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133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96200" y="6492875"/>
            <a:ext cx="1447800" cy="365125"/>
          </a:xfrm>
          <a:prstGeom prst="rect">
            <a:avLst/>
          </a:prstGeom>
        </p:spPr>
        <p:txBody>
          <a:bodyPr/>
          <a:lstStyle/>
          <a:p>
            <a:pPr algn="r"/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fact, every star is an incredible 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neutrino factory throughout its lifetime,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including our star, the Sun.</a:t>
            </a:r>
            <a:endParaRPr lang="en-US" sz="2800" dirty="0">
              <a:solidFill>
                <a:srgbClr val="1F497D"/>
              </a:solidFill>
              <a:latin typeface="Apple Casual"/>
              <a:cs typeface="Apple Casual"/>
            </a:endParaRPr>
          </a:p>
        </p:txBody>
      </p:sp>
      <p:pic>
        <p:nvPicPr>
          <p:cNvPr id="8" name="Picture 7" descr="Our-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46" y="4048460"/>
            <a:ext cx="3746053" cy="28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nyhand.JPG"/>
          <p:cNvPicPr>
            <a:picLocks noChangeAspect="1"/>
          </p:cNvPicPr>
          <p:nvPr/>
        </p:nvPicPr>
        <p:blipFill>
          <a:blip r:embed="rId2"/>
          <a:srcRect l="24815" t="2222" r="5556"/>
          <a:stretch>
            <a:fillRect/>
          </a:stretch>
        </p:blipFill>
        <p:spPr>
          <a:xfrm>
            <a:off x="5653520" y="152400"/>
            <a:ext cx="3296516" cy="617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34100" y="5334000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pple Casual"/>
                <a:cs typeface="Apple Casual"/>
              </a:rPr>
              <a:t>Working on my neutrino tan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000" y="33629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20000"/>
                    <a:lumOff val="80000"/>
                  </a:srgbClr>
                </a:solidFill>
                <a:latin typeface="Apple Casual"/>
                <a:cs typeface="Apple Casual"/>
              </a:rPr>
              <a:t>2 sec.    3,400,000,000,000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" y="39725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40000"/>
                    <a:lumOff val="60000"/>
                  </a:srgbClr>
                </a:solidFill>
                <a:latin typeface="Apple Casual"/>
                <a:cs typeface="Apple Casual"/>
              </a:rPr>
              <a:t>4 sec.    6,800,000,000,000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45821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60000"/>
                    <a:lumOff val="40000"/>
                  </a:srgbClr>
                </a:solidFill>
                <a:latin typeface="Apple Casual"/>
                <a:cs typeface="Apple Casual"/>
              </a:rPr>
              <a:t>6 sec.   10,200,000,000,000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5191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/>
                </a:solidFill>
                <a:latin typeface="Apple Casual"/>
                <a:cs typeface="Apple Casual"/>
              </a:rPr>
              <a:t>8 sec.   13,600,000,000,000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999" y="5801380"/>
            <a:ext cx="524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Apple Casual"/>
                <a:cs typeface="Apple Casual"/>
              </a:rPr>
              <a:t>10 sec.  17,000,000,000,000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6200" y="152400"/>
            <a:ext cx="5545579" cy="2057400"/>
            <a:chOff x="76200" y="152400"/>
            <a:chExt cx="5545579" cy="2057400"/>
          </a:xfrm>
        </p:grpSpPr>
        <p:grpSp>
          <p:nvGrpSpPr>
            <p:cNvPr id="38" name="Group 37"/>
            <p:cNvGrpSpPr/>
            <p:nvPr/>
          </p:nvGrpSpPr>
          <p:grpSpPr>
            <a:xfrm>
              <a:off x="76200" y="152400"/>
              <a:ext cx="5545579" cy="2057400"/>
              <a:chOff x="76200" y="152400"/>
              <a:chExt cx="5545579" cy="20574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6200" y="152400"/>
                <a:ext cx="5545579" cy="2057400"/>
                <a:chOff x="76200" y="152400"/>
                <a:chExt cx="5545579" cy="2057400"/>
              </a:xfrm>
            </p:grpSpPr>
            <p:pic>
              <p:nvPicPr>
                <p:cNvPr id="9" name="Picture 8" descr="sunnyhand.JPG"/>
                <p:cNvPicPr>
                  <a:picLocks noChangeAspect="1"/>
                </p:cNvPicPr>
                <p:nvPr/>
              </p:nvPicPr>
              <p:blipFill>
                <a:blip r:embed="rId2"/>
                <a:srcRect l="37552" t="10430" r="51696" b="79354"/>
                <a:stretch>
                  <a:fillRect/>
                </a:stretch>
              </p:blipFill>
              <p:spPr>
                <a:xfrm>
                  <a:off x="4114800" y="152400"/>
                  <a:ext cx="1371600" cy="173736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7500" t="10000" r="5000" b="7500"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1000" y="2743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0 sec.                  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8600" y="2281535"/>
            <a:ext cx="516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in 10 seconds?</a:t>
            </a:r>
          </a:p>
        </p:txBody>
      </p:sp>
    </p:spTree>
    <p:extLst>
      <p:ext uri="{BB962C8B-B14F-4D97-AF65-F5344CB8AC3E}">
        <p14:creationId xmlns:p14="http://schemas.microsoft.com/office/powerpoint/2010/main" val="12829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41" grpId="0"/>
      <p:bldP spid="42" grpId="0"/>
    </p:bldLst>
  </p:timing>
</p:sld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2969</Words>
  <Application>Microsoft Macintosh PowerPoint</Application>
  <PresentationFormat>On-screen Show (4:3)</PresentationFormat>
  <Paragraphs>588</Paragraphs>
  <Slides>66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Office Theme</vt:lpstr>
      <vt:lpstr>1_Inkwell</vt:lpstr>
      <vt:lpstr>1_Office Theme</vt:lpstr>
      <vt:lpstr>2_Office Theme</vt:lpstr>
      <vt:lpstr>Equity</vt:lpstr>
      <vt:lpstr>Custom Design</vt:lpstr>
      <vt:lpstr>Equation</vt:lpstr>
      <vt:lpstr>Photo Editor Photo</vt:lpstr>
      <vt:lpstr>Physics of Neutrinos</vt:lpstr>
      <vt:lpstr>Why Neutrinos?</vt:lpstr>
      <vt:lpstr>Standard Model of Particle Physics</vt:lpstr>
      <vt:lpstr>Standard Model of Particle Physics</vt:lpstr>
      <vt:lpstr>     More on Quarks and Leptons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Fermi’s Weak Interaction</vt:lpstr>
      <vt:lpstr>Fermi’s Weak Interaction</vt:lpstr>
      <vt:lpstr>Fermi’s Weak Interaction</vt:lpstr>
      <vt:lpstr>Fermi’s Weak Interaction</vt:lpstr>
      <vt:lpstr>Fermi’s Weak Interaction</vt:lpstr>
      <vt:lpstr>Pauli’s Despair</vt:lpstr>
      <vt:lpstr>PowerPoint Presentation</vt:lpstr>
      <vt:lpstr>Project Poltergeist</vt:lpstr>
      <vt:lpstr>Persistence Pays Off</vt:lpstr>
      <vt:lpstr>Persistence Pays Off</vt:lpstr>
      <vt:lpstr>Flavor and Families in the SM</vt:lpstr>
      <vt:lpstr>Let’s Give it a Try: ne from the Sun</vt:lpstr>
      <vt:lpstr>Let’s Give it a Try: ne from the Sun</vt:lpstr>
      <vt:lpstr>Let’s Give it a Try: ne from the Sun</vt:lpstr>
      <vt:lpstr>Let’s Give it a Try: ne from the Sun</vt:lpstr>
      <vt:lpstr>Try Again: nm /ne from Atmosphere</vt:lpstr>
      <vt:lpstr>Try Again: nm /ne from Atmosphere</vt:lpstr>
      <vt:lpstr>Try Again: nm /ne from Atmosphere</vt:lpstr>
      <vt:lpstr>Another “Desperate Remedy”</vt:lpstr>
      <vt:lpstr>PowerPoint Presentation</vt:lpstr>
      <vt:lpstr>What is Neutrino Flavor?</vt:lpstr>
      <vt:lpstr>What is Neutrino Flavor Change?</vt:lpstr>
      <vt:lpstr>PowerPoint Presentation</vt:lpstr>
      <vt:lpstr>Two Neutrino Mixing</vt:lpstr>
      <vt:lpstr>PowerPoint Presentation</vt:lpstr>
      <vt:lpstr>Neutrino Oscillations</vt:lpstr>
      <vt:lpstr>Building a Neutrino Oscillation Experiment</vt:lpstr>
      <vt:lpstr>Building a Neutrino Oscillation Experiment</vt:lpstr>
      <vt:lpstr>PowerPoint Presentation</vt:lpstr>
      <vt:lpstr>PowerPoint Presentation</vt:lpstr>
      <vt:lpstr>Building a Neutrino Oscillation Experiment</vt:lpstr>
      <vt:lpstr>PowerPoint Presentation</vt:lpstr>
      <vt:lpstr>Are there more neutrinos?!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Neutrinos?</vt:lpstr>
      <vt:lpstr>Upcoming Colloquium</vt:lpstr>
      <vt:lpstr>PowerPoint Presentation</vt:lpstr>
      <vt:lpstr>1930s: A Crisis in Particle Physics</vt:lpstr>
      <vt:lpstr>A “Desperate Remedy”</vt:lpstr>
      <vt:lpstr>A “Desperate Remedy”</vt:lpstr>
      <vt:lpstr>     Quarks . . .</vt:lpstr>
      <vt:lpstr>     Quarks . . .</vt:lpstr>
      <vt:lpstr>Flavor        Mass</vt:lpstr>
      <vt:lpstr>Flavor        Mass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Schmitz</dc:creator>
  <cp:lastModifiedBy>David Schmitz</cp:lastModifiedBy>
  <cp:revision>79</cp:revision>
  <dcterms:created xsi:type="dcterms:W3CDTF">2015-02-22T01:59:09Z</dcterms:created>
  <dcterms:modified xsi:type="dcterms:W3CDTF">2015-02-25T23:11:23Z</dcterms:modified>
</cp:coreProperties>
</file>